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48399972184e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72f751017e4b77"/>
  </p:sldMasterIdLst>
  <p:sldIdLst>
    <p:sldId xmlns:r="http://schemas.openxmlformats.org/officeDocument/2006/relationships" id="256" r:id="R24f56e7659bb42a6"/>
    <p:sldId xmlns:r="http://schemas.openxmlformats.org/officeDocument/2006/relationships" id="257" r:id="R0d2d5d890ef94ac9"/>
    <p:sldId xmlns:r="http://schemas.openxmlformats.org/officeDocument/2006/relationships" id="258" r:id="R74c1207f5e68433b"/>
    <p:sldId xmlns:r="http://schemas.openxmlformats.org/officeDocument/2006/relationships" id="259" r:id="R504b4e4f91e44fde"/>
    <p:sldId xmlns:r="http://schemas.openxmlformats.org/officeDocument/2006/relationships" id="260" r:id="Ra46bc98afafa46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2f751017e4b77" /><Relationship Type="http://schemas.openxmlformats.org/officeDocument/2006/relationships/slide" Target="/ppt/slides/slide1.xml" Id="R24f56e7659bb42a6" /><Relationship Type="http://schemas.openxmlformats.org/officeDocument/2006/relationships/slide" Target="/ppt/slides/slide2.xml" Id="R0d2d5d890ef94ac9" /><Relationship Type="http://schemas.openxmlformats.org/officeDocument/2006/relationships/slide" Target="/ppt/slides/slide3.xml" Id="R74c1207f5e68433b" /><Relationship Type="http://schemas.openxmlformats.org/officeDocument/2006/relationships/slide" Target="/ppt/slides/slide4.xml" Id="R504b4e4f91e44fde" /><Relationship Type="http://schemas.openxmlformats.org/officeDocument/2006/relationships/slide" Target="/ppt/slides/slide5.xml" Id="Ra46bc98afafa46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a54b0e56a44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619e0846b478e" /><Relationship Type="http://schemas.openxmlformats.org/officeDocument/2006/relationships/theme" Target="/ppt/slideMasters/theme/theme1.xml" Id="R77070f5c2e484f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f619e0846b47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062ad122d48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ce952b41e48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6da88c34f46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a335b703a46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cd980eadd4a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Valle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 Sparebank ble etablert [år] og holder til i Valle.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Nordibøvegen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4747 Valle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93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post@valle-sparebank.no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www.valle-sparebank.no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937 893 922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