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0ec9c480a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faf812de4496c"/>
  </p:sldMasterIdLst>
  <p:sldIdLst>
    <p:sldId xmlns:r="http://schemas.openxmlformats.org/officeDocument/2006/relationships" id="256" r:id="R9b6c77ecc7534b65"/>
    <p:sldId xmlns:r="http://schemas.openxmlformats.org/officeDocument/2006/relationships" id="257" r:id="R2ac707008c324a37"/>
    <p:sldId xmlns:r="http://schemas.openxmlformats.org/officeDocument/2006/relationships" id="258" r:id="R903a26f1af0a4864"/>
    <p:sldId xmlns:r="http://schemas.openxmlformats.org/officeDocument/2006/relationships" id="259" r:id="R85ef26dc9d3d462d"/>
    <p:sldId xmlns:r="http://schemas.openxmlformats.org/officeDocument/2006/relationships" id="260" r:id="Rd1d42d041b88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faf812de4496c" /><Relationship Type="http://schemas.openxmlformats.org/officeDocument/2006/relationships/slide" Target="/ppt/slides/slide1.xml" Id="R9b6c77ecc7534b65" /><Relationship Type="http://schemas.openxmlformats.org/officeDocument/2006/relationships/slide" Target="/ppt/slides/slide2.xml" Id="R2ac707008c324a37" /><Relationship Type="http://schemas.openxmlformats.org/officeDocument/2006/relationships/slide" Target="/ppt/slides/slide3.xml" Id="R903a26f1af0a4864" /><Relationship Type="http://schemas.openxmlformats.org/officeDocument/2006/relationships/slide" Target="/ppt/slides/slide4.xml" Id="R85ef26dc9d3d462d" /><Relationship Type="http://schemas.openxmlformats.org/officeDocument/2006/relationships/slide" Target="/ppt/slides/slide5.xml" Id="Rd1d42d041b88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7b34c006c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58d52f3f412d" /><Relationship Type="http://schemas.openxmlformats.org/officeDocument/2006/relationships/theme" Target="/ppt/slideMasters/theme/theme1.xml" Id="R0aaa2c9bd986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e58d52f3f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bad641aa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877ab91c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0b916e81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aab70279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374a6044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