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1ff32a7b7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e845ed5ab4dbf"/>
  </p:sldMasterIdLst>
  <p:sldIdLst>
    <p:sldId xmlns:r="http://schemas.openxmlformats.org/officeDocument/2006/relationships" id="256" r:id="Rbddda77a39f5414f"/>
    <p:sldId xmlns:r="http://schemas.openxmlformats.org/officeDocument/2006/relationships" id="257" r:id="R26705a1db8054cf8"/>
    <p:sldId xmlns:r="http://schemas.openxmlformats.org/officeDocument/2006/relationships" id="258" r:id="R865838ef58154afa"/>
    <p:sldId xmlns:r="http://schemas.openxmlformats.org/officeDocument/2006/relationships" id="259" r:id="R7d910727776a490b"/>
    <p:sldId xmlns:r="http://schemas.openxmlformats.org/officeDocument/2006/relationships" id="260" r:id="R79206c9e920c426c"/>
    <p:sldId xmlns:r="http://schemas.openxmlformats.org/officeDocument/2006/relationships" id="261" r:id="R5b3acb7a86ba44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e845ed5ab4dbf" /><Relationship Type="http://schemas.openxmlformats.org/officeDocument/2006/relationships/slide" Target="/ppt/slides/slide1.xml" Id="Rbddda77a39f5414f" /><Relationship Type="http://schemas.openxmlformats.org/officeDocument/2006/relationships/slide" Target="/ppt/slides/slide2.xml" Id="R26705a1db8054cf8" /><Relationship Type="http://schemas.openxmlformats.org/officeDocument/2006/relationships/slide" Target="/ppt/slides/slide3.xml" Id="R865838ef58154afa" /><Relationship Type="http://schemas.openxmlformats.org/officeDocument/2006/relationships/slide" Target="/ppt/slides/slide4.xml" Id="R7d910727776a490b" /><Relationship Type="http://schemas.openxmlformats.org/officeDocument/2006/relationships/slide" Target="/ppt/slides/slide5.xml" Id="R79206c9e920c426c" /><Relationship Type="http://schemas.openxmlformats.org/officeDocument/2006/relationships/slide" Target="/ppt/slides/slide6.xml" Id="R5b3acb7a86ba44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59e8ca3344b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47dd302dd477b" /><Relationship Type="http://schemas.openxmlformats.org/officeDocument/2006/relationships/theme" Target="/ppt/slideMasters/theme/theme1.xml" Id="Rd8551b6c06ed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47dd302dd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8f9b1d111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1d9ddfa1d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11207af13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3e8a7b8d2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55fafc6d6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9569e8c5f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GEIR ATLE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VIGGO WAHL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