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d4634ed50f4f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f7453119a4468f"/>
  </p:sldMasterIdLst>
  <p:sldIdLst>
    <p:sldId xmlns:r="http://schemas.openxmlformats.org/officeDocument/2006/relationships" id="256" r:id="Rce83c0fe0d2f42f2"/>
    <p:sldId xmlns:r="http://schemas.openxmlformats.org/officeDocument/2006/relationships" id="257" r:id="Rc1b14e6f4445469e"/>
    <p:sldId xmlns:r="http://schemas.openxmlformats.org/officeDocument/2006/relationships" id="258" r:id="R61ff8b0d53c4436e"/>
    <p:sldId xmlns:r="http://schemas.openxmlformats.org/officeDocument/2006/relationships" id="259" r:id="R121c2c7ea7ba4334"/>
    <p:sldId xmlns:r="http://schemas.openxmlformats.org/officeDocument/2006/relationships" id="260" r:id="Rb43a500920b14420"/>
    <p:sldId xmlns:r="http://schemas.openxmlformats.org/officeDocument/2006/relationships" id="261" r:id="R92b112fcba6545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f7453119a4468f" /><Relationship Type="http://schemas.openxmlformats.org/officeDocument/2006/relationships/slide" Target="/ppt/slides/slide1.xml" Id="Rce83c0fe0d2f42f2" /><Relationship Type="http://schemas.openxmlformats.org/officeDocument/2006/relationships/slide" Target="/ppt/slides/slide2.xml" Id="Rc1b14e6f4445469e" /><Relationship Type="http://schemas.openxmlformats.org/officeDocument/2006/relationships/slide" Target="/ppt/slides/slide3.xml" Id="R61ff8b0d53c4436e" /><Relationship Type="http://schemas.openxmlformats.org/officeDocument/2006/relationships/slide" Target="/ppt/slides/slide4.xml" Id="R121c2c7ea7ba4334" /><Relationship Type="http://schemas.openxmlformats.org/officeDocument/2006/relationships/slide" Target="/ppt/slides/slide5.xml" Id="Rb43a500920b14420" /><Relationship Type="http://schemas.openxmlformats.org/officeDocument/2006/relationships/slide" Target="/ppt/slides/slide6.xml" Id="R92b112fcba6545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49007f17ce40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7313e409842c1" /><Relationship Type="http://schemas.openxmlformats.org/officeDocument/2006/relationships/theme" Target="/ppt/slideMasters/theme/theme1.xml" Id="Ra46f894b591e49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27313e409842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43a4473494a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ecaa0b21045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236d90b1f4a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326bc1ced42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ec12d53ee4b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7724f39ca4d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HJARTDAL OG GRANSHERAD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HJARTDAL OG GRANSHERAD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HJARTDAL OG GRANSHERAD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HJARTDAL OG GRANSHERAD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HJARTDAL OG GRANSHERAD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HJARTDAL OG GRANSHERAD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937 893 299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HJARTDAL OG GRANSHERAD SPAREBANK</a:t>
            </a:r>
          </a:p>
        </p:txBody>
      </p:sp>
    </p:spTree>
  </p:cSld>
  <p:clrMapOvr>
    <a:masterClrMapping xmlns:a="http://schemas.openxmlformats.org/drawingml/2006/main"/>
  </p:clrMapOvr>
</p:sld>
</file>