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9d7b3e86a74b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0a9c659dfc4684"/>
  </p:sldMasterIdLst>
  <p:sldIdLst>
    <p:sldId xmlns:r="http://schemas.openxmlformats.org/officeDocument/2006/relationships" id="256" r:id="R68b12de0d7f54021"/>
    <p:sldId xmlns:r="http://schemas.openxmlformats.org/officeDocument/2006/relationships" id="257" r:id="Re68c123686e14a98"/>
    <p:sldId xmlns:r="http://schemas.openxmlformats.org/officeDocument/2006/relationships" id="258" r:id="Rcce289c2d7d24eae"/>
    <p:sldId xmlns:r="http://schemas.openxmlformats.org/officeDocument/2006/relationships" id="259" r:id="Rfdd7083f938a4c7f"/>
    <p:sldId xmlns:r="http://schemas.openxmlformats.org/officeDocument/2006/relationships" id="260" r:id="Reb273c59cf8249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a9c659dfc4684" /><Relationship Type="http://schemas.openxmlformats.org/officeDocument/2006/relationships/slide" Target="/ppt/slides/slide1.xml" Id="R68b12de0d7f54021" /><Relationship Type="http://schemas.openxmlformats.org/officeDocument/2006/relationships/slide" Target="/ppt/slides/slide2.xml" Id="Re68c123686e14a98" /><Relationship Type="http://schemas.openxmlformats.org/officeDocument/2006/relationships/slide" Target="/ppt/slides/slide3.xml" Id="Rcce289c2d7d24eae" /><Relationship Type="http://schemas.openxmlformats.org/officeDocument/2006/relationships/slide" Target="/ppt/slides/slide4.xml" Id="Rfdd7083f938a4c7f" /><Relationship Type="http://schemas.openxmlformats.org/officeDocument/2006/relationships/slide" Target="/ppt/slides/slide5.xml" Id="Reb273c59cf8249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71d00630d49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e875f91e645fe" /><Relationship Type="http://schemas.openxmlformats.org/officeDocument/2006/relationships/theme" Target="/ppt/slideMasters/theme/theme1.xml" Id="Rd8e63bdf185949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ee875f91e645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ae381402d47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cf4203aeb41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f52ed000342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a71624d8a46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b0851ee2a4b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TINN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937 891 423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