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4bc087f29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2a3493f1e4cf8"/>
  </p:sldMasterIdLst>
  <p:sldIdLst>
    <p:sldId xmlns:r="http://schemas.openxmlformats.org/officeDocument/2006/relationships" id="256" r:id="Rc199e3404ff8481c"/>
    <p:sldId xmlns:r="http://schemas.openxmlformats.org/officeDocument/2006/relationships" id="257" r:id="Rcfca4b19093745ab"/>
    <p:sldId xmlns:r="http://schemas.openxmlformats.org/officeDocument/2006/relationships" id="258" r:id="R7f1650f0bdda4996"/>
    <p:sldId xmlns:r="http://schemas.openxmlformats.org/officeDocument/2006/relationships" id="259" r:id="Rda5830d9b31c4e90"/>
    <p:sldId xmlns:r="http://schemas.openxmlformats.org/officeDocument/2006/relationships" id="260" r:id="R16fedc5aea004970"/>
    <p:sldId xmlns:r="http://schemas.openxmlformats.org/officeDocument/2006/relationships" id="261" r:id="R7dfdc37c5149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2a3493f1e4cf8" /><Relationship Type="http://schemas.openxmlformats.org/officeDocument/2006/relationships/slide" Target="/ppt/slides/slide1.xml" Id="Rc199e3404ff8481c" /><Relationship Type="http://schemas.openxmlformats.org/officeDocument/2006/relationships/slide" Target="/ppt/slides/slide2.xml" Id="Rcfca4b19093745ab" /><Relationship Type="http://schemas.openxmlformats.org/officeDocument/2006/relationships/slide" Target="/ppt/slides/slide3.xml" Id="R7f1650f0bdda4996" /><Relationship Type="http://schemas.openxmlformats.org/officeDocument/2006/relationships/slide" Target="/ppt/slides/slide4.xml" Id="Rda5830d9b31c4e90" /><Relationship Type="http://schemas.openxmlformats.org/officeDocument/2006/relationships/slide" Target="/ppt/slides/slide5.xml" Id="R16fedc5aea004970" /><Relationship Type="http://schemas.openxmlformats.org/officeDocument/2006/relationships/slide" Target="/ppt/slides/slide6.xml" Id="R7dfdc37c5149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845e92a46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d9c93acec4cd1" /><Relationship Type="http://schemas.openxmlformats.org/officeDocument/2006/relationships/theme" Target="/ppt/slideMasters/theme/theme1.xml" Id="R6e59179d13d4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d9c93acec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81af0529d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68a057ca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6c8bb299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8ab04a95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d62f1a8e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0c31deb1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