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abc6ac2ef940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8d368c9d7b40c0"/>
  </p:sldMasterIdLst>
  <p:sldIdLst>
    <p:sldId xmlns:r="http://schemas.openxmlformats.org/officeDocument/2006/relationships" id="256" r:id="R4aeb5f66ad9a46a5"/>
    <p:sldId xmlns:r="http://schemas.openxmlformats.org/officeDocument/2006/relationships" id="257" r:id="R396dcbf9f66e4451"/>
    <p:sldId xmlns:r="http://schemas.openxmlformats.org/officeDocument/2006/relationships" id="258" r:id="R077bf9f731104a87"/>
    <p:sldId xmlns:r="http://schemas.openxmlformats.org/officeDocument/2006/relationships" id="259" r:id="Rb1391c9754d74d7b"/>
    <p:sldId xmlns:r="http://schemas.openxmlformats.org/officeDocument/2006/relationships" id="260" r:id="R5264b5bb4daa4f88"/>
    <p:sldId xmlns:r="http://schemas.openxmlformats.org/officeDocument/2006/relationships" id="261" r:id="Radbd9eb773af4f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d368c9d7b40c0" /><Relationship Type="http://schemas.openxmlformats.org/officeDocument/2006/relationships/slide" Target="/ppt/slides/slide1.xml" Id="R4aeb5f66ad9a46a5" /><Relationship Type="http://schemas.openxmlformats.org/officeDocument/2006/relationships/slide" Target="/ppt/slides/slide2.xml" Id="R396dcbf9f66e4451" /><Relationship Type="http://schemas.openxmlformats.org/officeDocument/2006/relationships/slide" Target="/ppt/slides/slide3.xml" Id="R077bf9f731104a87" /><Relationship Type="http://schemas.openxmlformats.org/officeDocument/2006/relationships/slide" Target="/ppt/slides/slide4.xml" Id="Rb1391c9754d74d7b" /><Relationship Type="http://schemas.openxmlformats.org/officeDocument/2006/relationships/slide" Target="/ppt/slides/slide5.xml" Id="R5264b5bb4daa4f88" /><Relationship Type="http://schemas.openxmlformats.org/officeDocument/2006/relationships/slide" Target="/ppt/slides/slide6.xml" Id="Radbd9eb773af4f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bf8129887447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06b68c9f04f36" /><Relationship Type="http://schemas.openxmlformats.org/officeDocument/2006/relationships/theme" Target="/ppt/slideMasters/theme/theme1.xml" Id="R551000a8e7c24a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06b68c9f04f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c8f7c5c5044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273005bba41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c30cc92aa47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647dd9c5d4e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fb84517a146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2047f2f0f48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SKAGERRAK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Kammerherreløkka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99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post@skagerraksparebank.no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www.skagerraksparebank.no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937 891 245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