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f7d7ad359544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64652e31354ecb"/>
  </p:sldMasterIdLst>
  <p:sldIdLst>
    <p:sldId xmlns:r="http://schemas.openxmlformats.org/officeDocument/2006/relationships" id="256" r:id="Rcbdea877e8b3430d"/>
    <p:sldId xmlns:r="http://schemas.openxmlformats.org/officeDocument/2006/relationships" id="257" r:id="Rfdb5ac713bcf4659"/>
    <p:sldId xmlns:r="http://schemas.openxmlformats.org/officeDocument/2006/relationships" id="258" r:id="Rb9df23dfaca3451c"/>
    <p:sldId xmlns:r="http://schemas.openxmlformats.org/officeDocument/2006/relationships" id="259" r:id="Rc7b74716bb9745d5"/>
    <p:sldId xmlns:r="http://schemas.openxmlformats.org/officeDocument/2006/relationships" id="260" r:id="Rcfe39b253a9a42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64652e31354ecb" /><Relationship Type="http://schemas.openxmlformats.org/officeDocument/2006/relationships/slide" Target="/ppt/slides/slide1.xml" Id="Rcbdea877e8b3430d" /><Relationship Type="http://schemas.openxmlformats.org/officeDocument/2006/relationships/slide" Target="/ppt/slides/slide2.xml" Id="Rfdb5ac713bcf4659" /><Relationship Type="http://schemas.openxmlformats.org/officeDocument/2006/relationships/slide" Target="/ppt/slides/slide3.xml" Id="Rb9df23dfaca3451c" /><Relationship Type="http://schemas.openxmlformats.org/officeDocument/2006/relationships/slide" Target="/ppt/slides/slide4.xml" Id="Rc7b74716bb9745d5" /><Relationship Type="http://schemas.openxmlformats.org/officeDocument/2006/relationships/slide" Target="/ppt/slides/slide5.xml" Id="Rcfe39b253a9a42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cd6e7601eb4c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7764f5c1e4506" /><Relationship Type="http://schemas.openxmlformats.org/officeDocument/2006/relationships/theme" Target="/ppt/slideMasters/theme/theme1.xml" Id="Rc46fca77ceb44b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07764f5c1e45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82d12d14c4e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e19651e5a41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08d147e0642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125ea08c749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52b9c1c214c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LARVIKBANKEN - DIN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LARVIKBANKEN - DIN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937 890 729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