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0663693b3b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bf3ceb3334cbb"/>
  </p:sldMasterIdLst>
  <p:sldIdLst>
    <p:sldId xmlns:r="http://schemas.openxmlformats.org/officeDocument/2006/relationships" id="256" r:id="R516e469671684d05"/>
    <p:sldId xmlns:r="http://schemas.openxmlformats.org/officeDocument/2006/relationships" id="257" r:id="R53f2966602844fef"/>
    <p:sldId xmlns:r="http://schemas.openxmlformats.org/officeDocument/2006/relationships" id="258" r:id="R74f4bb12495c4b30"/>
    <p:sldId xmlns:r="http://schemas.openxmlformats.org/officeDocument/2006/relationships" id="259" r:id="R5fd3a9ec25304d53"/>
    <p:sldId xmlns:r="http://schemas.openxmlformats.org/officeDocument/2006/relationships" id="260" r:id="R44338745fd2941a8"/>
    <p:sldId xmlns:r="http://schemas.openxmlformats.org/officeDocument/2006/relationships" id="261" r:id="R0ea7b2537005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bf3ceb3334cbb" /><Relationship Type="http://schemas.openxmlformats.org/officeDocument/2006/relationships/slide" Target="/ppt/slides/slide1.xml" Id="R516e469671684d05" /><Relationship Type="http://schemas.openxmlformats.org/officeDocument/2006/relationships/slide" Target="/ppt/slides/slide2.xml" Id="R53f2966602844fef" /><Relationship Type="http://schemas.openxmlformats.org/officeDocument/2006/relationships/slide" Target="/ppt/slides/slide3.xml" Id="R74f4bb12495c4b30" /><Relationship Type="http://schemas.openxmlformats.org/officeDocument/2006/relationships/slide" Target="/ppt/slides/slide4.xml" Id="R5fd3a9ec25304d53" /><Relationship Type="http://schemas.openxmlformats.org/officeDocument/2006/relationships/slide" Target="/ppt/slides/slide5.xml" Id="R44338745fd2941a8" /><Relationship Type="http://schemas.openxmlformats.org/officeDocument/2006/relationships/slide" Target="/ppt/slides/slide6.xml" Id="R0ea7b2537005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8084a191146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1a8dd2374c95" /><Relationship Type="http://schemas.openxmlformats.org/officeDocument/2006/relationships/theme" Target="/ppt/slideMasters/theme/theme1.xml" Id="R6d85168ece17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c1a8dd237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a0c8b95d7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e4127992b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79de9f5c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2f1a1a65b4b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83ba3ceed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b0ee21d11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