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05ad6c59a647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77390d7e0f4956"/>
  </p:sldMasterIdLst>
  <p:sldIdLst>
    <p:sldId xmlns:r="http://schemas.openxmlformats.org/officeDocument/2006/relationships" id="256" r:id="R4fc99fcc7d1041aa"/>
    <p:sldId xmlns:r="http://schemas.openxmlformats.org/officeDocument/2006/relationships" id="257" r:id="Rafbfd065cd9d45d5"/>
    <p:sldId xmlns:r="http://schemas.openxmlformats.org/officeDocument/2006/relationships" id="258" r:id="R679248257ddc4aa5"/>
    <p:sldId xmlns:r="http://schemas.openxmlformats.org/officeDocument/2006/relationships" id="259" r:id="R160eab9805304087"/>
    <p:sldId xmlns:r="http://schemas.openxmlformats.org/officeDocument/2006/relationships" id="260" r:id="Ra049206cc53943a3"/>
    <p:sldId xmlns:r="http://schemas.openxmlformats.org/officeDocument/2006/relationships" id="261" r:id="Rc2e474e66f2845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77390d7e0f4956" /><Relationship Type="http://schemas.openxmlformats.org/officeDocument/2006/relationships/slide" Target="/ppt/slides/slide1.xml" Id="R4fc99fcc7d1041aa" /><Relationship Type="http://schemas.openxmlformats.org/officeDocument/2006/relationships/slide" Target="/ppt/slides/slide2.xml" Id="Rafbfd065cd9d45d5" /><Relationship Type="http://schemas.openxmlformats.org/officeDocument/2006/relationships/slide" Target="/ppt/slides/slide3.xml" Id="R679248257ddc4aa5" /><Relationship Type="http://schemas.openxmlformats.org/officeDocument/2006/relationships/slide" Target="/ppt/slides/slide4.xml" Id="R160eab9805304087" /><Relationship Type="http://schemas.openxmlformats.org/officeDocument/2006/relationships/slide" Target="/ppt/slides/slide5.xml" Id="Ra049206cc53943a3" /><Relationship Type="http://schemas.openxmlformats.org/officeDocument/2006/relationships/slide" Target="/ppt/slides/slide6.xml" Id="Rc2e474e66f2845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20de2a2dd043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5e9c0c65743e6" /><Relationship Type="http://schemas.openxmlformats.org/officeDocument/2006/relationships/theme" Target="/ppt/slideMasters/theme/theme1.xml" Id="R1caa60d5fc4044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15e9c0c65743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a559be23f41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21918127243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2065f07324b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b6ffa06a043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4d2c9bd6b45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69fdf8fa64a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ANDEBU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937 890 540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