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be79ae1d2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835c7dbb24cd3"/>
  </p:sldMasterIdLst>
  <p:sldIdLst>
    <p:sldId xmlns:r="http://schemas.openxmlformats.org/officeDocument/2006/relationships" id="256" r:id="R780f58b2f9204bbf"/>
    <p:sldId xmlns:r="http://schemas.openxmlformats.org/officeDocument/2006/relationships" id="257" r:id="Rd87aca7c117b4a67"/>
    <p:sldId xmlns:r="http://schemas.openxmlformats.org/officeDocument/2006/relationships" id="258" r:id="Re870f68128f54ff8"/>
    <p:sldId xmlns:r="http://schemas.openxmlformats.org/officeDocument/2006/relationships" id="259" r:id="R07529043908e4ee6"/>
    <p:sldId xmlns:r="http://schemas.openxmlformats.org/officeDocument/2006/relationships" id="260" r:id="Rd3d738650f47401e"/>
    <p:sldId xmlns:r="http://schemas.openxmlformats.org/officeDocument/2006/relationships" id="261" r:id="Rc430b57556f5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835c7dbb24cd3" /><Relationship Type="http://schemas.openxmlformats.org/officeDocument/2006/relationships/slide" Target="/ppt/slides/slide1.xml" Id="R780f58b2f9204bbf" /><Relationship Type="http://schemas.openxmlformats.org/officeDocument/2006/relationships/slide" Target="/ppt/slides/slide2.xml" Id="Rd87aca7c117b4a67" /><Relationship Type="http://schemas.openxmlformats.org/officeDocument/2006/relationships/slide" Target="/ppt/slides/slide3.xml" Id="Re870f68128f54ff8" /><Relationship Type="http://schemas.openxmlformats.org/officeDocument/2006/relationships/slide" Target="/ppt/slides/slide4.xml" Id="R07529043908e4ee6" /><Relationship Type="http://schemas.openxmlformats.org/officeDocument/2006/relationships/slide" Target="/ppt/slides/slide5.xml" Id="Rd3d738650f47401e" /><Relationship Type="http://schemas.openxmlformats.org/officeDocument/2006/relationships/slide" Target="/ppt/slides/slide6.xml" Id="Rc430b57556f5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c1896a5c9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f0cddbb543b7" /><Relationship Type="http://schemas.openxmlformats.org/officeDocument/2006/relationships/theme" Target="/ppt/slideMasters/theme/theme1.xml" Id="R9fb9464aebae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8f0cddbb5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32fcd7989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8879af4e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260c78fe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f2c2094b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3fdeb7f8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97e23811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RINGERIKE HADELAND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GRAN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JEVNAKER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RINGERIKE HADELAND</a:t>
            </a:r>
          </a:p>
        </p:txBody>
      </p:sp>
    </p:spTree>
  </p:cSld>
  <p:clrMapOvr>
    <a:masterClrMapping xmlns:a="http://schemas.openxmlformats.org/drawingml/2006/main"/>
  </p:clrMapOvr>
</p:sld>
</file>