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94ab9c2e9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4d3b3515049b7"/>
  </p:sldMasterIdLst>
  <p:sldIdLst>
    <p:sldId xmlns:r="http://schemas.openxmlformats.org/officeDocument/2006/relationships" id="256" r:id="R32d6224d857746a0"/>
    <p:sldId xmlns:r="http://schemas.openxmlformats.org/officeDocument/2006/relationships" id="257" r:id="Rabcb3c6dccfd452f"/>
    <p:sldId xmlns:r="http://schemas.openxmlformats.org/officeDocument/2006/relationships" id="258" r:id="Rc83ea2ee3a4d4f88"/>
    <p:sldId xmlns:r="http://schemas.openxmlformats.org/officeDocument/2006/relationships" id="259" r:id="R63ff2664c72546f2"/>
    <p:sldId xmlns:r="http://schemas.openxmlformats.org/officeDocument/2006/relationships" id="260" r:id="R4dd5383e11fe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4d3b3515049b7" /><Relationship Type="http://schemas.openxmlformats.org/officeDocument/2006/relationships/slide" Target="/ppt/slides/slide1.xml" Id="R32d6224d857746a0" /><Relationship Type="http://schemas.openxmlformats.org/officeDocument/2006/relationships/slide" Target="/ppt/slides/slide2.xml" Id="Rabcb3c6dccfd452f" /><Relationship Type="http://schemas.openxmlformats.org/officeDocument/2006/relationships/slide" Target="/ppt/slides/slide3.xml" Id="Rc83ea2ee3a4d4f88" /><Relationship Type="http://schemas.openxmlformats.org/officeDocument/2006/relationships/slide" Target="/ppt/slides/slide4.xml" Id="R63ff2664c72546f2" /><Relationship Type="http://schemas.openxmlformats.org/officeDocument/2006/relationships/slide" Target="/ppt/slides/slide5.xml" Id="R4dd5383e11fe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aaef672df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90cf28b1e493d" /><Relationship Type="http://schemas.openxmlformats.org/officeDocument/2006/relationships/theme" Target="/ppt/slideMasters/theme/theme1.xml" Id="R1feaca0e1c86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90cf28b1e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6174772f7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b6025581a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bc1e7b6044a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bbe0b05e6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032376a4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SPAREBANK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post@valdressparebank.no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