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725ae9f66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4fc945af44ce4"/>
  </p:sldMasterIdLst>
  <p:sldIdLst>
    <p:sldId xmlns:r="http://schemas.openxmlformats.org/officeDocument/2006/relationships" id="256" r:id="Ra3eee54fe4574aca"/>
    <p:sldId xmlns:r="http://schemas.openxmlformats.org/officeDocument/2006/relationships" id="257" r:id="R8c420edc5772424d"/>
    <p:sldId xmlns:r="http://schemas.openxmlformats.org/officeDocument/2006/relationships" id="258" r:id="Rba065e95a28143b9"/>
    <p:sldId xmlns:r="http://schemas.openxmlformats.org/officeDocument/2006/relationships" id="259" r:id="Rc1ee39e0595244e9"/>
    <p:sldId xmlns:r="http://schemas.openxmlformats.org/officeDocument/2006/relationships" id="260" r:id="R6870cdbb6864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4fc945af44ce4" /><Relationship Type="http://schemas.openxmlformats.org/officeDocument/2006/relationships/slide" Target="/ppt/slides/slide1.xml" Id="Ra3eee54fe4574aca" /><Relationship Type="http://schemas.openxmlformats.org/officeDocument/2006/relationships/slide" Target="/ppt/slides/slide2.xml" Id="R8c420edc5772424d" /><Relationship Type="http://schemas.openxmlformats.org/officeDocument/2006/relationships/slide" Target="/ppt/slides/slide3.xml" Id="Rba065e95a28143b9" /><Relationship Type="http://schemas.openxmlformats.org/officeDocument/2006/relationships/slide" Target="/ppt/slides/slide4.xml" Id="Rc1ee39e0595244e9" /><Relationship Type="http://schemas.openxmlformats.org/officeDocument/2006/relationships/slide" Target="/ppt/slides/slide5.xml" Id="R6870cdbb6864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a6b96e397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0edc665749a3" /><Relationship Type="http://schemas.openxmlformats.org/officeDocument/2006/relationships/theme" Target="/ppt/slideMasters/theme/theme1.xml" Id="R45c49a14b9e6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10edc6657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95aec17e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67f302bb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31c4c926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ef5c9a94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930ae675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