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eba60785547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a95b2e93144fd8"/>
  </p:sldMasterIdLst>
  <p:sldIdLst>
    <p:sldId xmlns:r="http://schemas.openxmlformats.org/officeDocument/2006/relationships" id="256" r:id="R1c833980997f4eed"/>
    <p:sldId xmlns:r="http://schemas.openxmlformats.org/officeDocument/2006/relationships" id="257" r:id="Raa5a3b3f22034bb1"/>
    <p:sldId xmlns:r="http://schemas.openxmlformats.org/officeDocument/2006/relationships" id="258" r:id="Rfc4215673a5b41b2"/>
    <p:sldId xmlns:r="http://schemas.openxmlformats.org/officeDocument/2006/relationships" id="259" r:id="Recd1282e6f784bec"/>
    <p:sldId xmlns:r="http://schemas.openxmlformats.org/officeDocument/2006/relationships" id="260" r:id="R72d559d2021b4c1a"/>
    <p:sldId xmlns:r="http://schemas.openxmlformats.org/officeDocument/2006/relationships" id="261" r:id="R6aa307f496b444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95b2e93144fd8" /><Relationship Type="http://schemas.openxmlformats.org/officeDocument/2006/relationships/slide" Target="/ppt/slides/slide1.xml" Id="R1c833980997f4eed" /><Relationship Type="http://schemas.openxmlformats.org/officeDocument/2006/relationships/slide" Target="/ppt/slides/slide2.xml" Id="Raa5a3b3f22034bb1" /><Relationship Type="http://schemas.openxmlformats.org/officeDocument/2006/relationships/slide" Target="/ppt/slides/slide3.xml" Id="Rfc4215673a5b41b2" /><Relationship Type="http://schemas.openxmlformats.org/officeDocument/2006/relationships/slide" Target="/ppt/slides/slide4.xml" Id="Recd1282e6f784bec" /><Relationship Type="http://schemas.openxmlformats.org/officeDocument/2006/relationships/slide" Target="/ppt/slides/slide5.xml" Id="R72d559d2021b4c1a" /><Relationship Type="http://schemas.openxmlformats.org/officeDocument/2006/relationships/slide" Target="/ppt/slides/slide6.xml" Id="R6aa307f496b444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a6da24eb54d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55930a6514f02" /><Relationship Type="http://schemas.openxmlformats.org/officeDocument/2006/relationships/theme" Target="/ppt/slideMasters/theme/theme1.xml" Id="Rf598095f7e6146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c55930a6514f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6f55a1fb74e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2d59ae82a4c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c341f581147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dcfafce734f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aadf1d44d4f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6997f6a3d46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LOM OG SKJÅK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LOM OG SKJÅK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LOM OG SKJÅK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LOM OG SKJÅK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LOM OG SKJÅK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LOM OG SKJÅK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Sognefjellsvegen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bankpost@sb1ls.no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937 888 015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LOM OG SKJÅK</a:t>
            </a:r>
          </a:p>
        </p:txBody>
      </p:sp>
    </p:spTree>
  </p:cSld>
  <p:clrMapOvr>
    <a:masterClrMapping xmlns:a="http://schemas.openxmlformats.org/drawingml/2006/main"/>
  </p:clrMapOvr>
</p:sld>
</file>