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0646ea80944f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8475858cf04a68"/>
  </p:sldMasterIdLst>
  <p:sldIdLst>
    <p:sldId xmlns:r="http://schemas.openxmlformats.org/officeDocument/2006/relationships" id="256" r:id="Ra1ae4c29d74b4cf7"/>
    <p:sldId xmlns:r="http://schemas.openxmlformats.org/officeDocument/2006/relationships" id="257" r:id="R664e9482636c4d7f"/>
    <p:sldId xmlns:r="http://schemas.openxmlformats.org/officeDocument/2006/relationships" id="258" r:id="R897cb876a64c4845"/>
    <p:sldId xmlns:r="http://schemas.openxmlformats.org/officeDocument/2006/relationships" id="259" r:id="Rb04a015192ed4d1a"/>
    <p:sldId xmlns:r="http://schemas.openxmlformats.org/officeDocument/2006/relationships" id="260" r:id="R37567482440746b8"/>
    <p:sldId xmlns:r="http://schemas.openxmlformats.org/officeDocument/2006/relationships" id="261" r:id="R8e8dad8984d24a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8475858cf04a68" /><Relationship Type="http://schemas.openxmlformats.org/officeDocument/2006/relationships/slide" Target="/ppt/slides/slide1.xml" Id="Ra1ae4c29d74b4cf7" /><Relationship Type="http://schemas.openxmlformats.org/officeDocument/2006/relationships/slide" Target="/ppt/slides/slide2.xml" Id="R664e9482636c4d7f" /><Relationship Type="http://schemas.openxmlformats.org/officeDocument/2006/relationships/slide" Target="/ppt/slides/slide3.xml" Id="R897cb876a64c4845" /><Relationship Type="http://schemas.openxmlformats.org/officeDocument/2006/relationships/slide" Target="/ppt/slides/slide4.xml" Id="Rb04a015192ed4d1a" /><Relationship Type="http://schemas.openxmlformats.org/officeDocument/2006/relationships/slide" Target="/ppt/slides/slide5.xml" Id="R37567482440746b8" /><Relationship Type="http://schemas.openxmlformats.org/officeDocument/2006/relationships/slide" Target="/ppt/slides/slide6.xml" Id="R8e8dad8984d24a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9512ec95a34a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8609bb37049c9" /><Relationship Type="http://schemas.openxmlformats.org/officeDocument/2006/relationships/theme" Target="/ppt/slideMasters/theme/theme1.xml" Id="Re33ce16934d84d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c8609bb37049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1427066574b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0d5041a564c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d09f4542c45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76d9f912945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88cac5f6d4d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4500ac08747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TOTENS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TOTENS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O.M. HOLDING AS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937 887 787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