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898fb18c6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81d73c7fd4b3b"/>
  </p:sldMasterIdLst>
  <p:sldIdLst>
    <p:sldId xmlns:r="http://schemas.openxmlformats.org/officeDocument/2006/relationships" id="256" r:id="R7eca888944a941ef"/>
    <p:sldId xmlns:r="http://schemas.openxmlformats.org/officeDocument/2006/relationships" id="257" r:id="Rb4ccac3e736b46c8"/>
    <p:sldId xmlns:r="http://schemas.openxmlformats.org/officeDocument/2006/relationships" id="258" r:id="R7b005eff5ba14916"/>
    <p:sldId xmlns:r="http://schemas.openxmlformats.org/officeDocument/2006/relationships" id="259" r:id="Rf36cf2a464794e16"/>
    <p:sldId xmlns:r="http://schemas.openxmlformats.org/officeDocument/2006/relationships" id="260" r:id="R5cbb9706070f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81d73c7fd4b3b" /><Relationship Type="http://schemas.openxmlformats.org/officeDocument/2006/relationships/slide" Target="/ppt/slides/slide1.xml" Id="R7eca888944a941ef" /><Relationship Type="http://schemas.openxmlformats.org/officeDocument/2006/relationships/slide" Target="/ppt/slides/slide2.xml" Id="Rb4ccac3e736b46c8" /><Relationship Type="http://schemas.openxmlformats.org/officeDocument/2006/relationships/slide" Target="/ppt/slides/slide3.xml" Id="R7b005eff5ba14916" /><Relationship Type="http://schemas.openxmlformats.org/officeDocument/2006/relationships/slide" Target="/ppt/slides/slide4.xml" Id="Rf36cf2a464794e16" /><Relationship Type="http://schemas.openxmlformats.org/officeDocument/2006/relationships/slide" Target="/ppt/slides/slide5.xml" Id="R5cbb9706070f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33f55caf2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e491c1c2e4d40" /><Relationship Type="http://schemas.openxmlformats.org/officeDocument/2006/relationships/theme" Target="/ppt/slideMasters/theme/theme1.xml" Id="R897e1eee4d34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e491c1c2e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ffbd7fd0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4b4158146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6a428c8f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703a51fd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fd07ecf78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