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66b91ec0e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d4a5671454c00"/>
  </p:sldMasterIdLst>
  <p:sldIdLst>
    <p:sldId xmlns:r="http://schemas.openxmlformats.org/officeDocument/2006/relationships" id="256" r:id="R15eb6b14e8434793"/>
    <p:sldId xmlns:r="http://schemas.openxmlformats.org/officeDocument/2006/relationships" id="257" r:id="R2cb6d76cd8bc42a2"/>
    <p:sldId xmlns:r="http://schemas.openxmlformats.org/officeDocument/2006/relationships" id="258" r:id="Rbe131da7095044a9"/>
    <p:sldId xmlns:r="http://schemas.openxmlformats.org/officeDocument/2006/relationships" id="259" r:id="R7c805f3929b44495"/>
    <p:sldId xmlns:r="http://schemas.openxmlformats.org/officeDocument/2006/relationships" id="260" r:id="R4834ffd19737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d4a5671454c00" /><Relationship Type="http://schemas.openxmlformats.org/officeDocument/2006/relationships/slide" Target="/ppt/slides/slide1.xml" Id="R15eb6b14e8434793" /><Relationship Type="http://schemas.openxmlformats.org/officeDocument/2006/relationships/slide" Target="/ppt/slides/slide2.xml" Id="R2cb6d76cd8bc42a2" /><Relationship Type="http://schemas.openxmlformats.org/officeDocument/2006/relationships/slide" Target="/ppt/slides/slide3.xml" Id="Rbe131da7095044a9" /><Relationship Type="http://schemas.openxmlformats.org/officeDocument/2006/relationships/slide" Target="/ppt/slides/slide4.xml" Id="R7c805f3929b44495" /><Relationship Type="http://schemas.openxmlformats.org/officeDocument/2006/relationships/slide" Target="/ppt/slides/slide5.xml" Id="R4834ffd19737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57d42432d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33002c97e4801" /><Relationship Type="http://schemas.openxmlformats.org/officeDocument/2006/relationships/theme" Target="/ppt/slideMasters/theme/theme1.xml" Id="R744524966691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33002c97e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28930541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243c08c5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ea8b7c649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b8f05463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6d0f91cf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