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49b8ea25a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01aac58f0441b"/>
  </p:sldMasterIdLst>
  <p:sldIdLst>
    <p:sldId xmlns:r="http://schemas.openxmlformats.org/officeDocument/2006/relationships" id="256" r:id="Rc5d8a95147b04314"/>
    <p:sldId xmlns:r="http://schemas.openxmlformats.org/officeDocument/2006/relationships" id="257" r:id="Rf823604f2e4e4784"/>
    <p:sldId xmlns:r="http://schemas.openxmlformats.org/officeDocument/2006/relationships" id="258" r:id="R9a184636272d482f"/>
    <p:sldId xmlns:r="http://schemas.openxmlformats.org/officeDocument/2006/relationships" id="259" r:id="R98e32e6302034b4c"/>
    <p:sldId xmlns:r="http://schemas.openxmlformats.org/officeDocument/2006/relationships" id="260" r:id="R27287671f3dc407c"/>
    <p:sldId xmlns:r="http://schemas.openxmlformats.org/officeDocument/2006/relationships" id="261" r:id="R5f71173cfb6f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01aac58f0441b" /><Relationship Type="http://schemas.openxmlformats.org/officeDocument/2006/relationships/slide" Target="/ppt/slides/slide1.xml" Id="Rc5d8a95147b04314" /><Relationship Type="http://schemas.openxmlformats.org/officeDocument/2006/relationships/slide" Target="/ppt/slides/slide2.xml" Id="Rf823604f2e4e4784" /><Relationship Type="http://schemas.openxmlformats.org/officeDocument/2006/relationships/slide" Target="/ppt/slides/slide3.xml" Id="R9a184636272d482f" /><Relationship Type="http://schemas.openxmlformats.org/officeDocument/2006/relationships/slide" Target="/ppt/slides/slide4.xml" Id="R98e32e6302034b4c" /><Relationship Type="http://schemas.openxmlformats.org/officeDocument/2006/relationships/slide" Target="/ppt/slides/slide5.xml" Id="R27287671f3dc407c" /><Relationship Type="http://schemas.openxmlformats.org/officeDocument/2006/relationships/slide" Target="/ppt/slides/slide6.xml" Id="R5f71173cfb6f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d8e9f7929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02524a2c4e80" /><Relationship Type="http://schemas.openxmlformats.org/officeDocument/2006/relationships/theme" Target="/ppt/slideMasters/theme/theme1.xml" Id="R16b781ae6b13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102524a2c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a0ff9433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3428eb6de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45dc737f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89edaf58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214c8194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62fcaf8f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