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a5a4b81dbf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a6577c93e4bdb"/>
  </p:sldMasterIdLst>
  <p:sldIdLst>
    <p:sldId xmlns:r="http://schemas.openxmlformats.org/officeDocument/2006/relationships" id="256" r:id="R423bd447103d4bcc"/>
    <p:sldId xmlns:r="http://schemas.openxmlformats.org/officeDocument/2006/relationships" id="257" r:id="R7d80342c5dcb4cc5"/>
    <p:sldId xmlns:r="http://schemas.openxmlformats.org/officeDocument/2006/relationships" id="258" r:id="R6a22f3893d5e4e42"/>
    <p:sldId xmlns:r="http://schemas.openxmlformats.org/officeDocument/2006/relationships" id="259" r:id="Ra3e228749b7142ba"/>
    <p:sldId xmlns:r="http://schemas.openxmlformats.org/officeDocument/2006/relationships" id="260" r:id="Re8d3d88e5e8d41e1"/>
    <p:sldId xmlns:r="http://schemas.openxmlformats.org/officeDocument/2006/relationships" id="261" r:id="R7b2e5afef8d9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a6577c93e4bdb" /><Relationship Type="http://schemas.openxmlformats.org/officeDocument/2006/relationships/slide" Target="/ppt/slides/slide1.xml" Id="R423bd447103d4bcc" /><Relationship Type="http://schemas.openxmlformats.org/officeDocument/2006/relationships/slide" Target="/ppt/slides/slide2.xml" Id="R7d80342c5dcb4cc5" /><Relationship Type="http://schemas.openxmlformats.org/officeDocument/2006/relationships/slide" Target="/ppt/slides/slide3.xml" Id="R6a22f3893d5e4e42" /><Relationship Type="http://schemas.openxmlformats.org/officeDocument/2006/relationships/slide" Target="/ppt/slides/slide4.xml" Id="Ra3e228749b7142ba" /><Relationship Type="http://schemas.openxmlformats.org/officeDocument/2006/relationships/slide" Target="/ppt/slides/slide5.xml" Id="Re8d3d88e5e8d41e1" /><Relationship Type="http://schemas.openxmlformats.org/officeDocument/2006/relationships/slide" Target="/ppt/slides/slide6.xml" Id="R7b2e5afef8d9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02edd7ee1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7753f8b8548d0" /><Relationship Type="http://schemas.openxmlformats.org/officeDocument/2006/relationships/theme" Target="/ppt/slideMasters/theme/theme1.xml" Id="R9d44afa1f25547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7753f8b85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5d14572e9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df965c00c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b76fbb8b46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6dcd32b4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5121a237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60a7d8e43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OG SETSKOG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ELVERK SA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BJØRKNES JAN GERHARD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HOLMEDAHL OLAV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