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4e9a0df92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56e600ea740b2"/>
  </p:sldMasterIdLst>
  <p:sldIdLst>
    <p:sldId xmlns:r="http://schemas.openxmlformats.org/officeDocument/2006/relationships" id="256" r:id="Ra65c48e0f6f54070"/>
    <p:sldId xmlns:r="http://schemas.openxmlformats.org/officeDocument/2006/relationships" id="257" r:id="Rb12c6f58e09a4bf9"/>
    <p:sldId xmlns:r="http://schemas.openxmlformats.org/officeDocument/2006/relationships" id="258" r:id="R8ffdc6160f1c4bd3"/>
    <p:sldId xmlns:r="http://schemas.openxmlformats.org/officeDocument/2006/relationships" id="259" r:id="R3b13d37da7e7490e"/>
    <p:sldId xmlns:r="http://schemas.openxmlformats.org/officeDocument/2006/relationships" id="260" r:id="Rf5f2322cbd604620"/>
    <p:sldId xmlns:r="http://schemas.openxmlformats.org/officeDocument/2006/relationships" id="261" r:id="R1cab0157eb6c43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56e600ea740b2" /><Relationship Type="http://schemas.openxmlformats.org/officeDocument/2006/relationships/slide" Target="/ppt/slides/slide1.xml" Id="Ra65c48e0f6f54070" /><Relationship Type="http://schemas.openxmlformats.org/officeDocument/2006/relationships/slide" Target="/ppt/slides/slide2.xml" Id="Rb12c6f58e09a4bf9" /><Relationship Type="http://schemas.openxmlformats.org/officeDocument/2006/relationships/slide" Target="/ppt/slides/slide3.xml" Id="R8ffdc6160f1c4bd3" /><Relationship Type="http://schemas.openxmlformats.org/officeDocument/2006/relationships/slide" Target="/ppt/slides/slide4.xml" Id="R3b13d37da7e7490e" /><Relationship Type="http://schemas.openxmlformats.org/officeDocument/2006/relationships/slide" Target="/ppt/slides/slide5.xml" Id="Rf5f2322cbd604620" /><Relationship Type="http://schemas.openxmlformats.org/officeDocument/2006/relationships/slide" Target="/ppt/slides/slide6.xml" Id="R1cab0157eb6c43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a2af99fb2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2167889e7442f" /><Relationship Type="http://schemas.openxmlformats.org/officeDocument/2006/relationships/theme" Target="/ppt/slideMasters/theme/theme1.xml" Id="Rf7bae3642d5a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2167889e744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ab33706af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13d1443b74d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bceac355a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a565dd84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d458eb33e43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b01e59bd1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SPAREBANK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LAUVSNES KITTY TØRNBY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