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3dcc037144f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d61ff13c31473c"/>
  </p:sldMasterIdLst>
  <p:sldIdLst>
    <p:sldId xmlns:r="http://schemas.openxmlformats.org/officeDocument/2006/relationships" id="256" r:id="Rf9ca4889b6764e5c"/>
    <p:sldId xmlns:r="http://schemas.openxmlformats.org/officeDocument/2006/relationships" id="257" r:id="Rc7e39baa02e04761"/>
    <p:sldId xmlns:r="http://schemas.openxmlformats.org/officeDocument/2006/relationships" id="258" r:id="R73afd3e0cf694a63"/>
    <p:sldId xmlns:r="http://schemas.openxmlformats.org/officeDocument/2006/relationships" id="259" r:id="Re8b25834d628437b"/>
    <p:sldId xmlns:r="http://schemas.openxmlformats.org/officeDocument/2006/relationships" id="260" r:id="R1a38d0f6f6eb4ac9"/>
    <p:sldId xmlns:r="http://schemas.openxmlformats.org/officeDocument/2006/relationships" id="261" r:id="R12c00cab58f846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61ff13c31473c" /><Relationship Type="http://schemas.openxmlformats.org/officeDocument/2006/relationships/slide" Target="/ppt/slides/slide1.xml" Id="Rf9ca4889b6764e5c" /><Relationship Type="http://schemas.openxmlformats.org/officeDocument/2006/relationships/slide" Target="/ppt/slides/slide2.xml" Id="Rc7e39baa02e04761" /><Relationship Type="http://schemas.openxmlformats.org/officeDocument/2006/relationships/slide" Target="/ppt/slides/slide3.xml" Id="R73afd3e0cf694a63" /><Relationship Type="http://schemas.openxmlformats.org/officeDocument/2006/relationships/slide" Target="/ppt/slides/slide4.xml" Id="Re8b25834d628437b" /><Relationship Type="http://schemas.openxmlformats.org/officeDocument/2006/relationships/slide" Target="/ppt/slides/slide5.xml" Id="R1a38d0f6f6eb4ac9" /><Relationship Type="http://schemas.openxmlformats.org/officeDocument/2006/relationships/slide" Target="/ppt/slides/slide6.xml" Id="R12c00cab58f846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148fbbfe6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8ddc9a4584f3f" /><Relationship Type="http://schemas.openxmlformats.org/officeDocument/2006/relationships/theme" Target="/ppt/slideMasters/theme/theme1.xml" Id="Rfdd6bf23b0594f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8ddc9a458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1dba6dd2243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84da09213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e1bd892d047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a6391c7b6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c96d0321b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dc8567b7f4f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AURSKOG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44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firmapost@aurskog-sparebank.no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www.aurskog-sparebank.no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937 885 644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 SPAREBANK</a:t>
            </a:r>
          </a:p>
        </p:txBody>
      </p:sp>
    </p:spTree>
  </p:cSld>
  <p:clrMapOvr>
    <a:masterClrMapping xmlns:a="http://schemas.openxmlformats.org/drawingml/2006/main"/>
  </p:clrMapOvr>
</p:sld>
</file>