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9ee02185a4d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ab82d2e5940bc"/>
  </p:sldMasterIdLst>
  <p:sldIdLst>
    <p:sldId xmlns:r="http://schemas.openxmlformats.org/officeDocument/2006/relationships" id="256" r:id="Rc97bde12191047fc"/>
    <p:sldId xmlns:r="http://schemas.openxmlformats.org/officeDocument/2006/relationships" id="257" r:id="R895c2e6f4f5943fb"/>
    <p:sldId xmlns:r="http://schemas.openxmlformats.org/officeDocument/2006/relationships" id="258" r:id="R373237c607704a7c"/>
    <p:sldId xmlns:r="http://schemas.openxmlformats.org/officeDocument/2006/relationships" id="259" r:id="R81ca318941584e62"/>
    <p:sldId xmlns:r="http://schemas.openxmlformats.org/officeDocument/2006/relationships" id="260" r:id="R3d2e1dff91924b8b"/>
    <p:sldId xmlns:r="http://schemas.openxmlformats.org/officeDocument/2006/relationships" id="261" r:id="R6e6239a6d51a4b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ab82d2e5940bc" /><Relationship Type="http://schemas.openxmlformats.org/officeDocument/2006/relationships/slide" Target="/ppt/slides/slide1.xml" Id="Rc97bde12191047fc" /><Relationship Type="http://schemas.openxmlformats.org/officeDocument/2006/relationships/slide" Target="/ppt/slides/slide2.xml" Id="R895c2e6f4f5943fb" /><Relationship Type="http://schemas.openxmlformats.org/officeDocument/2006/relationships/slide" Target="/ppt/slides/slide3.xml" Id="R373237c607704a7c" /><Relationship Type="http://schemas.openxmlformats.org/officeDocument/2006/relationships/slide" Target="/ppt/slides/slide4.xml" Id="R81ca318941584e62" /><Relationship Type="http://schemas.openxmlformats.org/officeDocument/2006/relationships/slide" Target="/ppt/slides/slide5.xml" Id="R3d2e1dff91924b8b" /><Relationship Type="http://schemas.openxmlformats.org/officeDocument/2006/relationships/slide" Target="/ppt/slides/slide6.xml" Id="R6e6239a6d51a4b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cca43da30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8be2a218d4544" /><Relationship Type="http://schemas.openxmlformats.org/officeDocument/2006/relationships/theme" Target="/ppt/slideMasters/theme/theme1.xml" Id="R34b7dd3a240e48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8be2a218d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d5d807664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7fd06cca7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a58eb1dc645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276a82941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c7202d818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26f71fe08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TRØGSTAD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SPAREBANK ble etablert [år] og holder til i Trøgstad.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148 682 000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796 057 000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5 264 501 000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Trøgstad torg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1860 Trøgstad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82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TRØGSTAD SPAREBANK</a:t>
            </a:r>
          </a:p>
        </p:txBody>
      </p:sp>
    </p:spTree>
  </p:cSld>
  <p:clrMapOvr>
    <a:masterClrMapping xmlns:a="http://schemas.openxmlformats.org/drawingml/2006/main"/>
  </p:clrMapOvr>
</p:sld>
</file>