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08f6ca110f4c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ecfe21bbdb438a"/>
  </p:sldMasterIdLst>
  <p:sldIdLst>
    <p:sldId xmlns:r="http://schemas.openxmlformats.org/officeDocument/2006/relationships" id="256" r:id="R3312a87dfdd44e0c"/>
    <p:sldId xmlns:r="http://schemas.openxmlformats.org/officeDocument/2006/relationships" id="257" r:id="R32c0b2a5e3ac41e3"/>
    <p:sldId xmlns:r="http://schemas.openxmlformats.org/officeDocument/2006/relationships" id="258" r:id="Rf382cc33fef245d0"/>
    <p:sldId xmlns:r="http://schemas.openxmlformats.org/officeDocument/2006/relationships" id="259" r:id="Rc18fe4c871554391"/>
    <p:sldId xmlns:r="http://schemas.openxmlformats.org/officeDocument/2006/relationships" id="260" r:id="Rea4c3f8dbe8948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ecfe21bbdb438a" /><Relationship Type="http://schemas.openxmlformats.org/officeDocument/2006/relationships/slide" Target="/ppt/slides/slide1.xml" Id="R3312a87dfdd44e0c" /><Relationship Type="http://schemas.openxmlformats.org/officeDocument/2006/relationships/slide" Target="/ppt/slides/slide2.xml" Id="R32c0b2a5e3ac41e3" /><Relationship Type="http://schemas.openxmlformats.org/officeDocument/2006/relationships/slide" Target="/ppt/slides/slide3.xml" Id="Rf382cc33fef245d0" /><Relationship Type="http://schemas.openxmlformats.org/officeDocument/2006/relationships/slide" Target="/ppt/slides/slide4.xml" Id="Rc18fe4c871554391" /><Relationship Type="http://schemas.openxmlformats.org/officeDocument/2006/relationships/slide" Target="/ppt/slides/slide5.xml" Id="Rea4c3f8dbe8948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54a80abb1740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dbc47e7ce48db" /><Relationship Type="http://schemas.openxmlformats.org/officeDocument/2006/relationships/theme" Target="/ppt/slideMasters/theme/theme1.xml" Id="R2904fd2652bf4b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edbc47e7ce48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14f349bdd43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ec5b815f443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60f549ad441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1a885bf0c42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37d5b44b04a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SPAREBANK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1771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19 60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firmapost@berg-sparebank.no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www.berg-sparebank.no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937 885 288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SPAREBANK</a:t>
            </a:r>
          </a:p>
        </p:txBody>
      </p:sp>
    </p:spTree>
  </p:cSld>
  <p:clrMapOvr>
    <a:masterClrMapping xmlns:a="http://schemas.openxmlformats.org/drawingml/2006/main"/>
  </p:clrMapOvr>
</p:sld>
</file>