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288ea1be374d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e887f9677a4839"/>
  </p:sldMasterIdLst>
  <p:sldIdLst>
    <p:sldId xmlns:r="http://schemas.openxmlformats.org/officeDocument/2006/relationships" id="256" r:id="R7813f57d41df405d"/>
    <p:sldId xmlns:r="http://schemas.openxmlformats.org/officeDocument/2006/relationships" id="257" r:id="Rd4a66a84147543f3"/>
    <p:sldId xmlns:r="http://schemas.openxmlformats.org/officeDocument/2006/relationships" id="258" r:id="R67802b84405f4c6a"/>
    <p:sldId xmlns:r="http://schemas.openxmlformats.org/officeDocument/2006/relationships" id="259" r:id="Rc6add8479ebc47b9"/>
    <p:sldId xmlns:r="http://schemas.openxmlformats.org/officeDocument/2006/relationships" id="260" r:id="Re9e833fd897e47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e887f9677a4839" /><Relationship Type="http://schemas.openxmlformats.org/officeDocument/2006/relationships/slide" Target="/ppt/slides/slide1.xml" Id="R7813f57d41df405d" /><Relationship Type="http://schemas.openxmlformats.org/officeDocument/2006/relationships/slide" Target="/ppt/slides/slide2.xml" Id="Rd4a66a84147543f3" /><Relationship Type="http://schemas.openxmlformats.org/officeDocument/2006/relationships/slide" Target="/ppt/slides/slide3.xml" Id="R67802b84405f4c6a" /><Relationship Type="http://schemas.openxmlformats.org/officeDocument/2006/relationships/slide" Target="/ppt/slides/slide4.xml" Id="Rc6add8479ebc47b9" /><Relationship Type="http://schemas.openxmlformats.org/officeDocument/2006/relationships/slide" Target="/ppt/slides/slide5.xml" Id="Re9e833fd897e47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6631b45dc41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9063e101d4e46" /><Relationship Type="http://schemas.openxmlformats.org/officeDocument/2006/relationships/theme" Target="/ppt/slideMasters/theme/theme1.xml" Id="R4f8013fc64e440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a9063e101d4e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251bcd19948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77cbd5ec241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562e84ad041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8f3ad91bf4d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92ea28f5543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MARKER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