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a571becb4f4d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a3a6399ad5474d"/>
  </p:sldMasterIdLst>
  <p:sldIdLst>
    <p:sldId xmlns:r="http://schemas.openxmlformats.org/officeDocument/2006/relationships" id="256" r:id="R66a577bb15e94848"/>
    <p:sldId xmlns:r="http://schemas.openxmlformats.org/officeDocument/2006/relationships" id="257" r:id="Reb0638600e02468a"/>
    <p:sldId xmlns:r="http://schemas.openxmlformats.org/officeDocument/2006/relationships" id="258" r:id="R9a8d6eb7276b4762"/>
    <p:sldId xmlns:r="http://schemas.openxmlformats.org/officeDocument/2006/relationships" id="259" r:id="Rd25bba1f33264076"/>
    <p:sldId xmlns:r="http://schemas.openxmlformats.org/officeDocument/2006/relationships" id="260" r:id="R743ee4eff6304ce6"/>
    <p:sldId xmlns:r="http://schemas.openxmlformats.org/officeDocument/2006/relationships" id="261" r:id="Re4745186a76e45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a3a6399ad5474d" /><Relationship Type="http://schemas.openxmlformats.org/officeDocument/2006/relationships/slide" Target="/ppt/slides/slide1.xml" Id="R66a577bb15e94848" /><Relationship Type="http://schemas.openxmlformats.org/officeDocument/2006/relationships/slide" Target="/ppt/slides/slide2.xml" Id="Reb0638600e02468a" /><Relationship Type="http://schemas.openxmlformats.org/officeDocument/2006/relationships/slide" Target="/ppt/slides/slide3.xml" Id="R9a8d6eb7276b4762" /><Relationship Type="http://schemas.openxmlformats.org/officeDocument/2006/relationships/slide" Target="/ppt/slides/slide4.xml" Id="Rd25bba1f33264076" /><Relationship Type="http://schemas.openxmlformats.org/officeDocument/2006/relationships/slide" Target="/ppt/slides/slide5.xml" Id="R743ee4eff6304ce6" /><Relationship Type="http://schemas.openxmlformats.org/officeDocument/2006/relationships/slide" Target="/ppt/slides/slide6.xml" Id="Re4745186a76e45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768b9d53d648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b00248f144eca" /><Relationship Type="http://schemas.openxmlformats.org/officeDocument/2006/relationships/theme" Target="/ppt/slideMasters/theme/theme1.xml" Id="R12693d9fa4ca46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eb00248f144e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0a5c748a846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a309fcb604d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f95c824df42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9f540462b4a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b416832a042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5023cf55d4a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MARKER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MARKER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MARKER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MARKER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MARKER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MARKER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937 884 672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MARKER SPAREBANK</a:t>
            </a:r>
          </a:p>
        </p:txBody>
      </p:sp>
    </p:spTree>
  </p:cSld>
  <p:clrMapOvr>
    <a:masterClrMapping xmlns:a="http://schemas.openxmlformats.org/drawingml/2006/main"/>
  </p:clrMapOvr>
</p:sld>
</file>