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8ee5a857f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ac24e65bc4a62"/>
  </p:sldMasterIdLst>
  <p:sldIdLst>
    <p:sldId xmlns:r="http://schemas.openxmlformats.org/officeDocument/2006/relationships" id="256" r:id="R2de7e091b80d4793"/>
    <p:sldId xmlns:r="http://schemas.openxmlformats.org/officeDocument/2006/relationships" id="257" r:id="Rd848002308ce4a78"/>
    <p:sldId xmlns:r="http://schemas.openxmlformats.org/officeDocument/2006/relationships" id="258" r:id="Ra638b138427149c2"/>
    <p:sldId xmlns:r="http://schemas.openxmlformats.org/officeDocument/2006/relationships" id="259" r:id="R9bbd28d8047242d7"/>
    <p:sldId xmlns:r="http://schemas.openxmlformats.org/officeDocument/2006/relationships" id="260" r:id="R06e5aff08525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ac24e65bc4a62" /><Relationship Type="http://schemas.openxmlformats.org/officeDocument/2006/relationships/slide" Target="/ppt/slides/slide1.xml" Id="R2de7e091b80d4793" /><Relationship Type="http://schemas.openxmlformats.org/officeDocument/2006/relationships/slide" Target="/ppt/slides/slide2.xml" Id="Rd848002308ce4a78" /><Relationship Type="http://schemas.openxmlformats.org/officeDocument/2006/relationships/slide" Target="/ppt/slides/slide3.xml" Id="Ra638b138427149c2" /><Relationship Type="http://schemas.openxmlformats.org/officeDocument/2006/relationships/slide" Target="/ppt/slides/slide4.xml" Id="R9bbd28d8047242d7" /><Relationship Type="http://schemas.openxmlformats.org/officeDocument/2006/relationships/slide" Target="/ppt/slides/slide5.xml" Id="R06e5aff08525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e0c1e75af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b7b81c884149" /><Relationship Type="http://schemas.openxmlformats.org/officeDocument/2006/relationships/theme" Target="/ppt/slideMasters/theme/theme1.xml" Id="Rccceb1204d46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bb7b81c88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cd2416d8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6a91a4e3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295dbb1d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e929ce3e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0cfcadff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