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b45e7def9d42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15736534584448"/>
  </p:sldMasterIdLst>
  <p:sldIdLst>
    <p:sldId xmlns:r="http://schemas.openxmlformats.org/officeDocument/2006/relationships" id="256" r:id="R71fffd1ba2a640e4"/>
    <p:sldId xmlns:r="http://schemas.openxmlformats.org/officeDocument/2006/relationships" id="257" r:id="Rddc358eb805142a4"/>
    <p:sldId xmlns:r="http://schemas.openxmlformats.org/officeDocument/2006/relationships" id="258" r:id="R7e01ee52b78f4df2"/>
    <p:sldId xmlns:r="http://schemas.openxmlformats.org/officeDocument/2006/relationships" id="259" r:id="R5b021f8cd9f44ab5"/>
    <p:sldId xmlns:r="http://schemas.openxmlformats.org/officeDocument/2006/relationships" id="260" r:id="R14716a8d8c474510"/>
    <p:sldId xmlns:r="http://schemas.openxmlformats.org/officeDocument/2006/relationships" id="261" r:id="Re677dc148a6d423d"/>
    <p:sldId xmlns:r="http://schemas.openxmlformats.org/officeDocument/2006/relationships" id="262" r:id="R2718a54a1aa640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15736534584448" /><Relationship Type="http://schemas.openxmlformats.org/officeDocument/2006/relationships/slide" Target="/ppt/slides/slide1.xml" Id="R71fffd1ba2a640e4" /><Relationship Type="http://schemas.openxmlformats.org/officeDocument/2006/relationships/slide" Target="/ppt/slides/slide2.xml" Id="Rddc358eb805142a4" /><Relationship Type="http://schemas.openxmlformats.org/officeDocument/2006/relationships/slide" Target="/ppt/slides/slide3.xml" Id="R7e01ee52b78f4df2" /><Relationship Type="http://schemas.openxmlformats.org/officeDocument/2006/relationships/slide" Target="/ppt/slides/slide4.xml" Id="R5b021f8cd9f44ab5" /><Relationship Type="http://schemas.openxmlformats.org/officeDocument/2006/relationships/slide" Target="/ppt/slides/slide5.xml" Id="R14716a8d8c474510" /><Relationship Type="http://schemas.openxmlformats.org/officeDocument/2006/relationships/slide" Target="/ppt/slides/slide6.xml" Id="Re677dc148a6d423d" /><Relationship Type="http://schemas.openxmlformats.org/officeDocument/2006/relationships/slide" Target="/ppt/slides/slide7.xml" Id="R2718a54a1aa640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de6448c4ce47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1d76c4e1749b8" /><Relationship Type="http://schemas.openxmlformats.org/officeDocument/2006/relationships/theme" Target="/ppt/slideMasters/theme/theme1.xml" Id="R092a00227b094d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f1d76c4e1749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8988202ca47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26099432d43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78fef9e2644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e4ad0979148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b01918daa4e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0e15aafea4a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cc715ce6547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COMFORT HOTEL KRISTIANSAND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COMFORT HOTEL KRISTIANSAND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39 347 957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1 910 782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1 620 788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3 027 918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12 390 424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SKAGERAK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7-9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07 94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co.kristiansand@choice.no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937 654 634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