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3ae6f97b7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c82e2d2f74f68"/>
  </p:sldMasterIdLst>
  <p:sldIdLst>
    <p:sldId xmlns:r="http://schemas.openxmlformats.org/officeDocument/2006/relationships" id="256" r:id="Rd13c2d8996994915"/>
    <p:sldId xmlns:r="http://schemas.openxmlformats.org/officeDocument/2006/relationships" id="257" r:id="R0a0cbe96ce1a427c"/>
    <p:sldId xmlns:r="http://schemas.openxmlformats.org/officeDocument/2006/relationships" id="258" r:id="R0422ae645fe243b8"/>
    <p:sldId xmlns:r="http://schemas.openxmlformats.org/officeDocument/2006/relationships" id="259" r:id="R92a550e2769a46db"/>
    <p:sldId xmlns:r="http://schemas.openxmlformats.org/officeDocument/2006/relationships" id="260" r:id="R507033579813436e"/>
    <p:sldId xmlns:r="http://schemas.openxmlformats.org/officeDocument/2006/relationships" id="261" r:id="Rac4ff8e898df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c82e2d2f74f68" /><Relationship Type="http://schemas.openxmlformats.org/officeDocument/2006/relationships/slide" Target="/ppt/slides/slide1.xml" Id="Rd13c2d8996994915" /><Relationship Type="http://schemas.openxmlformats.org/officeDocument/2006/relationships/slide" Target="/ppt/slides/slide2.xml" Id="R0a0cbe96ce1a427c" /><Relationship Type="http://schemas.openxmlformats.org/officeDocument/2006/relationships/slide" Target="/ppt/slides/slide3.xml" Id="R0422ae645fe243b8" /><Relationship Type="http://schemas.openxmlformats.org/officeDocument/2006/relationships/slide" Target="/ppt/slides/slide4.xml" Id="R92a550e2769a46db" /><Relationship Type="http://schemas.openxmlformats.org/officeDocument/2006/relationships/slide" Target="/ppt/slides/slide5.xml" Id="R507033579813436e" /><Relationship Type="http://schemas.openxmlformats.org/officeDocument/2006/relationships/slide" Target="/ppt/slides/slide6.xml" Id="Rac4ff8e898df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d956c1775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e5184ffcd430a" /><Relationship Type="http://schemas.openxmlformats.org/officeDocument/2006/relationships/theme" Target="/ppt/slideMasters/theme/theme1.xml" Id="R9649ca41456f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e5184ffcd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962164973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79d822d1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a541ef81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42ec59da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cc513dfcb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10ad89a6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