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c833ede4bb44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8f0fe05e394e32"/>
  </p:sldMasterIdLst>
  <p:sldIdLst>
    <p:sldId xmlns:r="http://schemas.openxmlformats.org/officeDocument/2006/relationships" id="256" r:id="Rb06d4c26b5e94e8e"/>
    <p:sldId xmlns:r="http://schemas.openxmlformats.org/officeDocument/2006/relationships" id="257" r:id="Rbb346899149a44b6"/>
    <p:sldId xmlns:r="http://schemas.openxmlformats.org/officeDocument/2006/relationships" id="258" r:id="R6117888435034b11"/>
    <p:sldId xmlns:r="http://schemas.openxmlformats.org/officeDocument/2006/relationships" id="259" r:id="Rfc410bbbdd3d46dd"/>
    <p:sldId xmlns:r="http://schemas.openxmlformats.org/officeDocument/2006/relationships" id="260" r:id="R7f1915208f9140eb"/>
    <p:sldId xmlns:r="http://schemas.openxmlformats.org/officeDocument/2006/relationships" id="261" r:id="Rbbb3fb7f13ac4c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8f0fe05e394e32" /><Relationship Type="http://schemas.openxmlformats.org/officeDocument/2006/relationships/slide" Target="/ppt/slides/slide1.xml" Id="Rb06d4c26b5e94e8e" /><Relationship Type="http://schemas.openxmlformats.org/officeDocument/2006/relationships/slide" Target="/ppt/slides/slide2.xml" Id="Rbb346899149a44b6" /><Relationship Type="http://schemas.openxmlformats.org/officeDocument/2006/relationships/slide" Target="/ppt/slides/slide3.xml" Id="R6117888435034b11" /><Relationship Type="http://schemas.openxmlformats.org/officeDocument/2006/relationships/slide" Target="/ppt/slides/slide4.xml" Id="Rfc410bbbdd3d46dd" /><Relationship Type="http://schemas.openxmlformats.org/officeDocument/2006/relationships/slide" Target="/ppt/slides/slide5.xml" Id="R7f1915208f9140eb" /><Relationship Type="http://schemas.openxmlformats.org/officeDocument/2006/relationships/slide" Target="/ppt/slides/slide6.xml" Id="Rbbb3fb7f13ac4c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39243b470f46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50f8b902cb4900" /><Relationship Type="http://schemas.openxmlformats.org/officeDocument/2006/relationships/theme" Target="/ppt/slideMasters/theme/theme1.xml" Id="R0f3862e3914e49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50f8b902cb49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a4a1c1385845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3ba30ba8c045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71c0c242024f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220675bcbb40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8afb964e3b4d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381698400044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ØKORÅD ØSTERDALEN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ØSTERDALEN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ØSTERDALEN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ØSTERDALEN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ØSTERDALEN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ØSTERDALEN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Meierigata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2500 Tynset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79 06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nord-ost@okoraad.no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937 513 062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ØSTERDALEN SA</a:t>
            </a:r>
          </a:p>
        </p:txBody>
      </p:sp>
    </p:spTree>
  </p:cSld>
  <p:clrMapOvr>
    <a:masterClrMapping xmlns:a="http://schemas.openxmlformats.org/drawingml/2006/main"/>
  </p:clrMapOvr>
</p:sld>
</file>