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ba419c784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62841928547f8"/>
  </p:sldMasterIdLst>
  <p:sldIdLst>
    <p:sldId xmlns:r="http://schemas.openxmlformats.org/officeDocument/2006/relationships" id="256" r:id="R50a507f748704dbd"/>
    <p:sldId xmlns:r="http://schemas.openxmlformats.org/officeDocument/2006/relationships" id="257" r:id="Rec8457cdd62c4fe0"/>
    <p:sldId xmlns:r="http://schemas.openxmlformats.org/officeDocument/2006/relationships" id="258" r:id="Rce4d33bd1c8e41f9"/>
    <p:sldId xmlns:r="http://schemas.openxmlformats.org/officeDocument/2006/relationships" id="259" r:id="Rdd0a9e00ad784d77"/>
    <p:sldId xmlns:r="http://schemas.openxmlformats.org/officeDocument/2006/relationships" id="260" r:id="R65419a25d839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62841928547f8" /><Relationship Type="http://schemas.openxmlformats.org/officeDocument/2006/relationships/slide" Target="/ppt/slides/slide1.xml" Id="R50a507f748704dbd" /><Relationship Type="http://schemas.openxmlformats.org/officeDocument/2006/relationships/slide" Target="/ppt/slides/slide2.xml" Id="Rec8457cdd62c4fe0" /><Relationship Type="http://schemas.openxmlformats.org/officeDocument/2006/relationships/slide" Target="/ppt/slides/slide3.xml" Id="Rce4d33bd1c8e41f9" /><Relationship Type="http://schemas.openxmlformats.org/officeDocument/2006/relationships/slide" Target="/ppt/slides/slide4.xml" Id="Rdd0a9e00ad784d77" /><Relationship Type="http://schemas.openxmlformats.org/officeDocument/2006/relationships/slide" Target="/ppt/slides/slide5.xml" Id="R65419a25d839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c131973dd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2493d33743d6" /><Relationship Type="http://schemas.openxmlformats.org/officeDocument/2006/relationships/theme" Target="/ppt/slideMasters/theme/theme1.xml" Id="Rbd23e1fe4a60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f2493d337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a1a7014dc49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b96ede49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9e3ab8d1d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6aa334bb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47aa530eb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937 498 756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