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246fcbcb4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204c89eb24434"/>
  </p:sldMasterIdLst>
  <p:sldIdLst>
    <p:sldId xmlns:r="http://schemas.openxmlformats.org/officeDocument/2006/relationships" id="256" r:id="Ra8489d36f5ad46c8"/>
    <p:sldId xmlns:r="http://schemas.openxmlformats.org/officeDocument/2006/relationships" id="257" r:id="Rbc15913e0f664b70"/>
    <p:sldId xmlns:r="http://schemas.openxmlformats.org/officeDocument/2006/relationships" id="258" r:id="R4c1a360408e1490f"/>
    <p:sldId xmlns:r="http://schemas.openxmlformats.org/officeDocument/2006/relationships" id="259" r:id="Red606ccb69ec4e2c"/>
    <p:sldId xmlns:r="http://schemas.openxmlformats.org/officeDocument/2006/relationships" id="260" r:id="R5111148235184b38"/>
    <p:sldId xmlns:r="http://schemas.openxmlformats.org/officeDocument/2006/relationships" id="261" r:id="Rd65c95168f444a9a"/>
    <p:sldId xmlns:r="http://schemas.openxmlformats.org/officeDocument/2006/relationships" id="262" r:id="R045a364ae03a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204c89eb24434" /><Relationship Type="http://schemas.openxmlformats.org/officeDocument/2006/relationships/slide" Target="/ppt/slides/slide1.xml" Id="Ra8489d36f5ad46c8" /><Relationship Type="http://schemas.openxmlformats.org/officeDocument/2006/relationships/slide" Target="/ppt/slides/slide2.xml" Id="Rbc15913e0f664b70" /><Relationship Type="http://schemas.openxmlformats.org/officeDocument/2006/relationships/slide" Target="/ppt/slides/slide3.xml" Id="R4c1a360408e1490f" /><Relationship Type="http://schemas.openxmlformats.org/officeDocument/2006/relationships/slide" Target="/ppt/slides/slide4.xml" Id="Red606ccb69ec4e2c" /><Relationship Type="http://schemas.openxmlformats.org/officeDocument/2006/relationships/slide" Target="/ppt/slides/slide5.xml" Id="R5111148235184b38" /><Relationship Type="http://schemas.openxmlformats.org/officeDocument/2006/relationships/slide" Target="/ppt/slides/slide6.xml" Id="Rd65c95168f444a9a" /><Relationship Type="http://schemas.openxmlformats.org/officeDocument/2006/relationships/slide" Target="/ppt/slides/slide7.xml" Id="R045a364ae03a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c9ba99f78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3522b32ce4ac8" /><Relationship Type="http://schemas.openxmlformats.org/officeDocument/2006/relationships/theme" Target="/ppt/slideMasters/theme/theme1.xml" Id="R618a134c70d1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3522b32ce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3a6321b2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2360f05b4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58da8ad7b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df7d9e9ed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b1814ba9f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b2ab7e53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b5e5d79e4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TORE HAGESTANDE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NILSEN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