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638e7679db4b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2f38f5a574f21"/>
  </p:sldMasterIdLst>
  <p:sldIdLst>
    <p:sldId xmlns:r="http://schemas.openxmlformats.org/officeDocument/2006/relationships" id="256" r:id="R88c6d9dcd0f44653"/>
    <p:sldId xmlns:r="http://schemas.openxmlformats.org/officeDocument/2006/relationships" id="257" r:id="R62a8b633472547f3"/>
    <p:sldId xmlns:r="http://schemas.openxmlformats.org/officeDocument/2006/relationships" id="258" r:id="R8010c2b255604f4e"/>
    <p:sldId xmlns:r="http://schemas.openxmlformats.org/officeDocument/2006/relationships" id="259" r:id="Rcd344be5c1244844"/>
    <p:sldId xmlns:r="http://schemas.openxmlformats.org/officeDocument/2006/relationships" id="260" r:id="R55565c26bb5f4899"/>
    <p:sldId xmlns:r="http://schemas.openxmlformats.org/officeDocument/2006/relationships" id="261" r:id="R6b211a1625b8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2f38f5a574f21" /><Relationship Type="http://schemas.openxmlformats.org/officeDocument/2006/relationships/slide" Target="/ppt/slides/slide1.xml" Id="R88c6d9dcd0f44653" /><Relationship Type="http://schemas.openxmlformats.org/officeDocument/2006/relationships/slide" Target="/ppt/slides/slide2.xml" Id="R62a8b633472547f3" /><Relationship Type="http://schemas.openxmlformats.org/officeDocument/2006/relationships/slide" Target="/ppt/slides/slide3.xml" Id="R8010c2b255604f4e" /><Relationship Type="http://schemas.openxmlformats.org/officeDocument/2006/relationships/slide" Target="/ppt/slides/slide4.xml" Id="Rcd344be5c1244844" /><Relationship Type="http://schemas.openxmlformats.org/officeDocument/2006/relationships/slide" Target="/ppt/slides/slide5.xml" Id="R55565c26bb5f4899" /><Relationship Type="http://schemas.openxmlformats.org/officeDocument/2006/relationships/slide" Target="/ppt/slides/slide6.xml" Id="R6b211a1625b8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f19e64e15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ce1fe075042f7" /><Relationship Type="http://schemas.openxmlformats.org/officeDocument/2006/relationships/theme" Target="/ppt/slideMasters/theme/theme1.xml" Id="R1ac72ece15d847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ce1fe075042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f11558e13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9cfb36291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dc660a2a7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faa22407d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dc2ce91cc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e945a2565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OBOS BBL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BBL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23 660 000 000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34 599 000 000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86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obos@obos.no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937 052 766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