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97cfb8d19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10306bd374238"/>
  </p:sldMasterIdLst>
  <p:sldIdLst>
    <p:sldId xmlns:r="http://schemas.openxmlformats.org/officeDocument/2006/relationships" id="256" r:id="R7aae171212224538"/>
    <p:sldId xmlns:r="http://schemas.openxmlformats.org/officeDocument/2006/relationships" id="257" r:id="Rf47737e514f04264"/>
    <p:sldId xmlns:r="http://schemas.openxmlformats.org/officeDocument/2006/relationships" id="258" r:id="R32f96a63933f4264"/>
    <p:sldId xmlns:r="http://schemas.openxmlformats.org/officeDocument/2006/relationships" id="259" r:id="Raeb663aa57164036"/>
    <p:sldId xmlns:r="http://schemas.openxmlformats.org/officeDocument/2006/relationships" id="260" r:id="Rcb4f128e11e740c5"/>
    <p:sldId xmlns:r="http://schemas.openxmlformats.org/officeDocument/2006/relationships" id="261" r:id="Rf3257be0158b4b3f"/>
    <p:sldId xmlns:r="http://schemas.openxmlformats.org/officeDocument/2006/relationships" id="262" r:id="Rcee73f97d786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10306bd374238" /><Relationship Type="http://schemas.openxmlformats.org/officeDocument/2006/relationships/slide" Target="/ppt/slides/slide1.xml" Id="R7aae171212224538" /><Relationship Type="http://schemas.openxmlformats.org/officeDocument/2006/relationships/slide" Target="/ppt/slides/slide2.xml" Id="Rf47737e514f04264" /><Relationship Type="http://schemas.openxmlformats.org/officeDocument/2006/relationships/slide" Target="/ppt/slides/slide3.xml" Id="R32f96a63933f4264" /><Relationship Type="http://schemas.openxmlformats.org/officeDocument/2006/relationships/slide" Target="/ppt/slides/slide4.xml" Id="Raeb663aa57164036" /><Relationship Type="http://schemas.openxmlformats.org/officeDocument/2006/relationships/slide" Target="/ppt/slides/slide5.xml" Id="Rcb4f128e11e740c5" /><Relationship Type="http://schemas.openxmlformats.org/officeDocument/2006/relationships/slide" Target="/ppt/slides/slide6.xml" Id="Rf3257be0158b4b3f" /><Relationship Type="http://schemas.openxmlformats.org/officeDocument/2006/relationships/slide" Target="/ppt/slides/slide7.xml" Id="Rcee73f97d786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c964b91e7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da24dd144b25" /><Relationship Type="http://schemas.openxmlformats.org/officeDocument/2006/relationships/theme" Target="/ppt/slideMasters/theme/theme1.xml" Id="R7af417997cc9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fda24dd14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4c44b8840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fcc8e1ad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e60eda45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d3b3f22a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2b7122ee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114eb6ef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f5ec1f36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