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6f583166ca4b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a38b6f343440d"/>
  </p:sldMasterIdLst>
  <p:sldIdLst>
    <p:sldId xmlns:r="http://schemas.openxmlformats.org/officeDocument/2006/relationships" id="256" r:id="R4c8dee8e0f4c42e5"/>
    <p:sldId xmlns:r="http://schemas.openxmlformats.org/officeDocument/2006/relationships" id="257" r:id="R899cff13553d42cd"/>
    <p:sldId xmlns:r="http://schemas.openxmlformats.org/officeDocument/2006/relationships" id="258" r:id="R3553a00f87f54092"/>
    <p:sldId xmlns:r="http://schemas.openxmlformats.org/officeDocument/2006/relationships" id="259" r:id="R84ad165f1cc74731"/>
    <p:sldId xmlns:r="http://schemas.openxmlformats.org/officeDocument/2006/relationships" id="260" r:id="Rd60683b34d3f4245"/>
    <p:sldId xmlns:r="http://schemas.openxmlformats.org/officeDocument/2006/relationships" id="261" r:id="R5317ca686eb3491f"/>
    <p:sldId xmlns:r="http://schemas.openxmlformats.org/officeDocument/2006/relationships" id="262" r:id="Ra710ac24a5b94e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a38b6f343440d" /><Relationship Type="http://schemas.openxmlformats.org/officeDocument/2006/relationships/slide" Target="/ppt/slides/slide1.xml" Id="R4c8dee8e0f4c42e5" /><Relationship Type="http://schemas.openxmlformats.org/officeDocument/2006/relationships/slide" Target="/ppt/slides/slide2.xml" Id="R899cff13553d42cd" /><Relationship Type="http://schemas.openxmlformats.org/officeDocument/2006/relationships/slide" Target="/ppt/slides/slide3.xml" Id="R3553a00f87f54092" /><Relationship Type="http://schemas.openxmlformats.org/officeDocument/2006/relationships/slide" Target="/ppt/slides/slide4.xml" Id="R84ad165f1cc74731" /><Relationship Type="http://schemas.openxmlformats.org/officeDocument/2006/relationships/slide" Target="/ppt/slides/slide5.xml" Id="Rd60683b34d3f4245" /><Relationship Type="http://schemas.openxmlformats.org/officeDocument/2006/relationships/slide" Target="/ppt/slides/slide6.xml" Id="R5317ca686eb3491f" /><Relationship Type="http://schemas.openxmlformats.org/officeDocument/2006/relationships/slide" Target="/ppt/slides/slide7.xml" Id="Ra710ac24a5b94e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67538641a40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083f5bff44c25" /><Relationship Type="http://schemas.openxmlformats.org/officeDocument/2006/relationships/theme" Target="/ppt/slideMasters/theme/theme1.xml" Id="R53ccdb0fd15c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b083f5bff44c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df0451f754e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33a027f4747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ad59da9644c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7afcb124d49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cb44c251347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b38d7774c4f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92e9de8414e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3 928 952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1 404 238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2 044 621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6 464 008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14 454 165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KILLINGMO KAI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Schwensens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936 814 948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