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a235110cc46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4f272627040ce"/>
  </p:sldMasterIdLst>
  <p:sldIdLst>
    <p:sldId xmlns:r="http://schemas.openxmlformats.org/officeDocument/2006/relationships" id="256" r:id="Rf4d5db9681b54948"/>
    <p:sldId xmlns:r="http://schemas.openxmlformats.org/officeDocument/2006/relationships" id="257" r:id="R58d29378e8224ddc"/>
    <p:sldId xmlns:r="http://schemas.openxmlformats.org/officeDocument/2006/relationships" id="258" r:id="R15c618e4f93b4e71"/>
    <p:sldId xmlns:r="http://schemas.openxmlformats.org/officeDocument/2006/relationships" id="259" r:id="R804d153737684dcd"/>
    <p:sldId xmlns:r="http://schemas.openxmlformats.org/officeDocument/2006/relationships" id="260" r:id="Rdecaa92fe0974349"/>
    <p:sldId xmlns:r="http://schemas.openxmlformats.org/officeDocument/2006/relationships" id="261" r:id="Rf56a37112bca49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4f272627040ce" /><Relationship Type="http://schemas.openxmlformats.org/officeDocument/2006/relationships/slide" Target="/ppt/slides/slide1.xml" Id="Rf4d5db9681b54948" /><Relationship Type="http://schemas.openxmlformats.org/officeDocument/2006/relationships/slide" Target="/ppt/slides/slide2.xml" Id="R58d29378e8224ddc" /><Relationship Type="http://schemas.openxmlformats.org/officeDocument/2006/relationships/slide" Target="/ppt/slides/slide3.xml" Id="R15c618e4f93b4e71" /><Relationship Type="http://schemas.openxmlformats.org/officeDocument/2006/relationships/slide" Target="/ppt/slides/slide4.xml" Id="R804d153737684dcd" /><Relationship Type="http://schemas.openxmlformats.org/officeDocument/2006/relationships/slide" Target="/ppt/slides/slide5.xml" Id="Rdecaa92fe0974349" /><Relationship Type="http://schemas.openxmlformats.org/officeDocument/2006/relationships/slide" Target="/ppt/slides/slide6.xml" Id="Rf56a37112bca49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a8243e9304e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25091122e4a5a" /><Relationship Type="http://schemas.openxmlformats.org/officeDocument/2006/relationships/theme" Target="/ppt/slideMasters/theme/theme1.xml" Id="Rd08b2684a432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525091122e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73bc5a7744d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af5730fe5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d189b08c2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697e8c8d444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c97b002a4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79a0dce3a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936 814 948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 HOLDING AS</a:t>
            </a:r>
          </a:p>
        </p:txBody>
      </p:sp>
    </p:spTree>
  </p:cSld>
  <p:clrMapOvr>
    <a:masterClrMapping xmlns:a="http://schemas.openxmlformats.org/drawingml/2006/main"/>
  </p:clrMapOvr>
</p:sld>
</file>