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455b74e5d3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cb0bc89ce40c5"/>
  </p:sldMasterIdLst>
  <p:sldIdLst>
    <p:sldId xmlns:r="http://schemas.openxmlformats.org/officeDocument/2006/relationships" id="256" r:id="R9cf6cd518c414739"/>
    <p:sldId xmlns:r="http://schemas.openxmlformats.org/officeDocument/2006/relationships" id="257" r:id="Rfbf492e9b0a642f5"/>
    <p:sldId xmlns:r="http://schemas.openxmlformats.org/officeDocument/2006/relationships" id="258" r:id="R9e39a0a7f7424e0d"/>
    <p:sldId xmlns:r="http://schemas.openxmlformats.org/officeDocument/2006/relationships" id="259" r:id="R4a1110e9cac0439f"/>
    <p:sldId xmlns:r="http://schemas.openxmlformats.org/officeDocument/2006/relationships" id="260" r:id="R714e5beb9f324ea8"/>
    <p:sldId xmlns:r="http://schemas.openxmlformats.org/officeDocument/2006/relationships" id="261" r:id="Rf7f881f101e94c31"/>
    <p:sldId xmlns:r="http://schemas.openxmlformats.org/officeDocument/2006/relationships" id="262" r:id="R35673c9b4f7f41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cb0bc89ce40c5" /><Relationship Type="http://schemas.openxmlformats.org/officeDocument/2006/relationships/slide" Target="/ppt/slides/slide1.xml" Id="R9cf6cd518c414739" /><Relationship Type="http://schemas.openxmlformats.org/officeDocument/2006/relationships/slide" Target="/ppt/slides/slide2.xml" Id="Rfbf492e9b0a642f5" /><Relationship Type="http://schemas.openxmlformats.org/officeDocument/2006/relationships/slide" Target="/ppt/slides/slide3.xml" Id="R9e39a0a7f7424e0d" /><Relationship Type="http://schemas.openxmlformats.org/officeDocument/2006/relationships/slide" Target="/ppt/slides/slide4.xml" Id="R4a1110e9cac0439f" /><Relationship Type="http://schemas.openxmlformats.org/officeDocument/2006/relationships/slide" Target="/ppt/slides/slide5.xml" Id="R714e5beb9f324ea8" /><Relationship Type="http://schemas.openxmlformats.org/officeDocument/2006/relationships/slide" Target="/ppt/slides/slide6.xml" Id="Rf7f881f101e94c31" /><Relationship Type="http://schemas.openxmlformats.org/officeDocument/2006/relationships/slide" Target="/ppt/slides/slide7.xml" Id="R35673c9b4f7f41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847b74387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a8380b0fa44eb" /><Relationship Type="http://schemas.openxmlformats.org/officeDocument/2006/relationships/theme" Target="/ppt/slideMasters/theme/theme1.xml" Id="R826ed5c7278040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a8380b0fa44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3bee2821744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429ac34d644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468a1bbcf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d4be6364043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40b6247e146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ec1522bfc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80ac1d29d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KROGSTAD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EIENDOM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38 046 367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41 083 170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FAM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936 792 693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