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097993876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829b6bdab46c7"/>
  </p:sldMasterIdLst>
  <p:sldIdLst>
    <p:sldId xmlns:r="http://schemas.openxmlformats.org/officeDocument/2006/relationships" id="256" r:id="R9e109f5b2c4f4b52"/>
    <p:sldId xmlns:r="http://schemas.openxmlformats.org/officeDocument/2006/relationships" id="257" r:id="Reac63231dbc84525"/>
    <p:sldId xmlns:r="http://schemas.openxmlformats.org/officeDocument/2006/relationships" id="258" r:id="R8692fa81dc2c42dc"/>
    <p:sldId xmlns:r="http://schemas.openxmlformats.org/officeDocument/2006/relationships" id="259" r:id="R2d6438fc46e24c92"/>
    <p:sldId xmlns:r="http://schemas.openxmlformats.org/officeDocument/2006/relationships" id="260" r:id="Raae684278e004ab4"/>
    <p:sldId xmlns:r="http://schemas.openxmlformats.org/officeDocument/2006/relationships" id="261" r:id="R299db2259667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829b6bdab46c7" /><Relationship Type="http://schemas.openxmlformats.org/officeDocument/2006/relationships/slide" Target="/ppt/slides/slide1.xml" Id="R9e109f5b2c4f4b52" /><Relationship Type="http://schemas.openxmlformats.org/officeDocument/2006/relationships/slide" Target="/ppt/slides/slide2.xml" Id="Reac63231dbc84525" /><Relationship Type="http://schemas.openxmlformats.org/officeDocument/2006/relationships/slide" Target="/ppt/slides/slide3.xml" Id="R8692fa81dc2c42dc" /><Relationship Type="http://schemas.openxmlformats.org/officeDocument/2006/relationships/slide" Target="/ppt/slides/slide4.xml" Id="R2d6438fc46e24c92" /><Relationship Type="http://schemas.openxmlformats.org/officeDocument/2006/relationships/slide" Target="/ppt/slides/slide5.xml" Id="Raae684278e004ab4" /><Relationship Type="http://schemas.openxmlformats.org/officeDocument/2006/relationships/slide" Target="/ppt/slides/slide6.xml" Id="R299db2259667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58ae6c437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3ac031b56485f" /><Relationship Type="http://schemas.openxmlformats.org/officeDocument/2006/relationships/theme" Target="/ppt/slideMasters/theme/theme1.xml" Id="R06f8a1ef49c7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3ac031b56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d6b48fb95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cbf7b144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56ab3336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ab5729dc3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42cbdeae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ceaac6f0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