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f77ccaa4aa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527305ecd4217"/>
  </p:sldMasterIdLst>
  <p:sldIdLst>
    <p:sldId xmlns:r="http://schemas.openxmlformats.org/officeDocument/2006/relationships" id="256" r:id="R2402f90bb4ea4a1c"/>
    <p:sldId xmlns:r="http://schemas.openxmlformats.org/officeDocument/2006/relationships" id="257" r:id="R1c51cf2cb3414039"/>
    <p:sldId xmlns:r="http://schemas.openxmlformats.org/officeDocument/2006/relationships" id="258" r:id="R3ce7e90f28664cf7"/>
    <p:sldId xmlns:r="http://schemas.openxmlformats.org/officeDocument/2006/relationships" id="259" r:id="R630bb844355c464a"/>
    <p:sldId xmlns:r="http://schemas.openxmlformats.org/officeDocument/2006/relationships" id="260" r:id="R67848e9151304df2"/>
    <p:sldId xmlns:r="http://schemas.openxmlformats.org/officeDocument/2006/relationships" id="261" r:id="R10de9938ea5b4d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527305ecd4217" /><Relationship Type="http://schemas.openxmlformats.org/officeDocument/2006/relationships/slide" Target="/ppt/slides/slide1.xml" Id="R2402f90bb4ea4a1c" /><Relationship Type="http://schemas.openxmlformats.org/officeDocument/2006/relationships/slide" Target="/ppt/slides/slide2.xml" Id="R1c51cf2cb3414039" /><Relationship Type="http://schemas.openxmlformats.org/officeDocument/2006/relationships/slide" Target="/ppt/slides/slide3.xml" Id="R3ce7e90f28664cf7" /><Relationship Type="http://schemas.openxmlformats.org/officeDocument/2006/relationships/slide" Target="/ppt/slides/slide4.xml" Id="R630bb844355c464a" /><Relationship Type="http://schemas.openxmlformats.org/officeDocument/2006/relationships/slide" Target="/ppt/slides/slide5.xml" Id="R67848e9151304df2" /><Relationship Type="http://schemas.openxmlformats.org/officeDocument/2006/relationships/slide" Target="/ppt/slides/slide6.xml" Id="R10de9938ea5b4d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1c6568419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2894f9347444b" /><Relationship Type="http://schemas.openxmlformats.org/officeDocument/2006/relationships/theme" Target="/ppt/slideMasters/theme/theme1.xml" Id="R92798a981580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2894f9347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d838d580b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76e2922a240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a164a59504b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0597d09ce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917e022e4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2c879b7d34f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