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dc53614f9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fa64d26b34a19"/>
  </p:sldMasterIdLst>
  <p:sldIdLst>
    <p:sldId xmlns:r="http://schemas.openxmlformats.org/officeDocument/2006/relationships" id="256" r:id="R2ed199dfb6b8413e"/>
    <p:sldId xmlns:r="http://schemas.openxmlformats.org/officeDocument/2006/relationships" id="257" r:id="Ra3f96a3dc56e4539"/>
    <p:sldId xmlns:r="http://schemas.openxmlformats.org/officeDocument/2006/relationships" id="258" r:id="Rc7433f9c556c4eee"/>
    <p:sldId xmlns:r="http://schemas.openxmlformats.org/officeDocument/2006/relationships" id="259" r:id="R67783a35aca94878"/>
    <p:sldId xmlns:r="http://schemas.openxmlformats.org/officeDocument/2006/relationships" id="260" r:id="Ra3224b43c40f4187"/>
    <p:sldId xmlns:r="http://schemas.openxmlformats.org/officeDocument/2006/relationships" id="261" r:id="Ra3fa04da1ecd4b64"/>
    <p:sldId xmlns:r="http://schemas.openxmlformats.org/officeDocument/2006/relationships" id="262" r:id="Rb5480f0067dc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fa64d26b34a19" /><Relationship Type="http://schemas.openxmlformats.org/officeDocument/2006/relationships/slide" Target="/ppt/slides/slide1.xml" Id="R2ed199dfb6b8413e" /><Relationship Type="http://schemas.openxmlformats.org/officeDocument/2006/relationships/slide" Target="/ppt/slides/slide2.xml" Id="Ra3f96a3dc56e4539" /><Relationship Type="http://schemas.openxmlformats.org/officeDocument/2006/relationships/slide" Target="/ppt/slides/slide3.xml" Id="Rc7433f9c556c4eee" /><Relationship Type="http://schemas.openxmlformats.org/officeDocument/2006/relationships/slide" Target="/ppt/slides/slide4.xml" Id="R67783a35aca94878" /><Relationship Type="http://schemas.openxmlformats.org/officeDocument/2006/relationships/slide" Target="/ppt/slides/slide5.xml" Id="Ra3224b43c40f4187" /><Relationship Type="http://schemas.openxmlformats.org/officeDocument/2006/relationships/slide" Target="/ppt/slides/slide6.xml" Id="Ra3fa04da1ecd4b64" /><Relationship Type="http://schemas.openxmlformats.org/officeDocument/2006/relationships/slide" Target="/ppt/slides/slide7.xml" Id="Rb5480f0067dc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4174b3d3146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a0996f3c4570" /><Relationship Type="http://schemas.openxmlformats.org/officeDocument/2006/relationships/theme" Target="/ppt/slideMasters/theme/theme1.xml" Id="R8e0b209aeeed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8a0996f3c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876e4eb3a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f2808b20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6f73cb0fc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31441367d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5f8a8186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4b13bc56d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7795702c45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1 644 156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AS</a:t>
            </a:r>
          </a:p>
        </p:txBody>
      </p:sp>
    </p:spTree>
  </p:cSld>
  <p:clrMapOvr>
    <a:masterClrMapping xmlns:a="http://schemas.openxmlformats.org/drawingml/2006/main"/>
  </p:clrMapOvr>
</p:sld>
</file>