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4995a233f64b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89cd49253c4c6f"/>
  </p:sldMasterIdLst>
  <p:sldIdLst>
    <p:sldId xmlns:r="http://schemas.openxmlformats.org/officeDocument/2006/relationships" id="256" r:id="R6f5a0c69196149f6"/>
    <p:sldId xmlns:r="http://schemas.openxmlformats.org/officeDocument/2006/relationships" id="257" r:id="Ra7946ce3b7f24ce9"/>
    <p:sldId xmlns:r="http://schemas.openxmlformats.org/officeDocument/2006/relationships" id="258" r:id="R2d8f92ea13984f08"/>
    <p:sldId xmlns:r="http://schemas.openxmlformats.org/officeDocument/2006/relationships" id="259" r:id="R9bdd0abaebdd42df"/>
    <p:sldId xmlns:r="http://schemas.openxmlformats.org/officeDocument/2006/relationships" id="260" r:id="R01f5275c19864790"/>
    <p:sldId xmlns:r="http://schemas.openxmlformats.org/officeDocument/2006/relationships" id="261" r:id="R2d2f141d71ad4d99"/>
    <p:sldId xmlns:r="http://schemas.openxmlformats.org/officeDocument/2006/relationships" id="262" r:id="R437e1c42b2474c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89cd49253c4c6f" /><Relationship Type="http://schemas.openxmlformats.org/officeDocument/2006/relationships/slide" Target="/ppt/slides/slide1.xml" Id="R6f5a0c69196149f6" /><Relationship Type="http://schemas.openxmlformats.org/officeDocument/2006/relationships/slide" Target="/ppt/slides/slide2.xml" Id="Ra7946ce3b7f24ce9" /><Relationship Type="http://schemas.openxmlformats.org/officeDocument/2006/relationships/slide" Target="/ppt/slides/slide3.xml" Id="R2d8f92ea13984f08" /><Relationship Type="http://schemas.openxmlformats.org/officeDocument/2006/relationships/slide" Target="/ppt/slides/slide4.xml" Id="R9bdd0abaebdd42df" /><Relationship Type="http://schemas.openxmlformats.org/officeDocument/2006/relationships/slide" Target="/ppt/slides/slide5.xml" Id="R01f5275c19864790" /><Relationship Type="http://schemas.openxmlformats.org/officeDocument/2006/relationships/slide" Target="/ppt/slides/slide6.xml" Id="R2d2f141d71ad4d99" /><Relationship Type="http://schemas.openxmlformats.org/officeDocument/2006/relationships/slide" Target="/ppt/slides/slide7.xml" Id="R437e1c42b2474c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030b5f4a44c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b31a024354d28" /><Relationship Type="http://schemas.openxmlformats.org/officeDocument/2006/relationships/theme" Target="/ppt/slideMasters/theme/theme1.xml" Id="R99258878629849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0b31a024354d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4c9ad47b848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a72b3eda044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f482bd6c140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7d1419fb041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6ea69e9eb45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e688fb81044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8f2a299bf4a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 JR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JR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 JR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JR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JR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JR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75 167 981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1 159 197 880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1 162 761 268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JR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RINGNES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JR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NSV Invest AS, 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936 703 747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JR HOLDING AS</a:t>
            </a:r>
          </a:p>
        </p:txBody>
      </p:sp>
    </p:spTree>
  </p:cSld>
  <p:clrMapOvr>
    <a:masterClrMapping xmlns:a="http://schemas.openxmlformats.org/drawingml/2006/main"/>
  </p:clrMapOvr>
</p:sld>
</file>