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8df1571d9448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37b9604dd8485c"/>
  </p:sldMasterIdLst>
  <p:sldIdLst>
    <p:sldId xmlns:r="http://schemas.openxmlformats.org/officeDocument/2006/relationships" id="256" r:id="R8e46e7ceedd443e1"/>
    <p:sldId xmlns:r="http://schemas.openxmlformats.org/officeDocument/2006/relationships" id="257" r:id="R4a05300a4d7644ce"/>
    <p:sldId xmlns:r="http://schemas.openxmlformats.org/officeDocument/2006/relationships" id="258" r:id="Rc8e0dd0ef9754f08"/>
    <p:sldId xmlns:r="http://schemas.openxmlformats.org/officeDocument/2006/relationships" id="259" r:id="R3482e14adb0445eb"/>
    <p:sldId xmlns:r="http://schemas.openxmlformats.org/officeDocument/2006/relationships" id="260" r:id="Rc05879a9a39e4675"/>
    <p:sldId xmlns:r="http://schemas.openxmlformats.org/officeDocument/2006/relationships" id="261" r:id="Rf61bd6dff8c644e7"/>
    <p:sldId xmlns:r="http://schemas.openxmlformats.org/officeDocument/2006/relationships" id="262" r:id="Rd89ea27b2e504a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37b9604dd8485c" /><Relationship Type="http://schemas.openxmlformats.org/officeDocument/2006/relationships/slide" Target="/ppt/slides/slide1.xml" Id="R8e46e7ceedd443e1" /><Relationship Type="http://schemas.openxmlformats.org/officeDocument/2006/relationships/slide" Target="/ppt/slides/slide2.xml" Id="R4a05300a4d7644ce" /><Relationship Type="http://schemas.openxmlformats.org/officeDocument/2006/relationships/slide" Target="/ppt/slides/slide3.xml" Id="Rc8e0dd0ef9754f08" /><Relationship Type="http://schemas.openxmlformats.org/officeDocument/2006/relationships/slide" Target="/ppt/slides/slide4.xml" Id="R3482e14adb0445eb" /><Relationship Type="http://schemas.openxmlformats.org/officeDocument/2006/relationships/slide" Target="/ppt/slides/slide5.xml" Id="Rc05879a9a39e4675" /><Relationship Type="http://schemas.openxmlformats.org/officeDocument/2006/relationships/slide" Target="/ppt/slides/slide6.xml" Id="Rf61bd6dff8c644e7" /><Relationship Type="http://schemas.openxmlformats.org/officeDocument/2006/relationships/slide" Target="/ppt/slides/slide7.xml" Id="Rd89ea27b2e504a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159dee487a4b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a078669cf42a1" /><Relationship Type="http://schemas.openxmlformats.org/officeDocument/2006/relationships/theme" Target="/ppt/slideMasters/theme/theme1.xml" Id="Rcbd884e8d90749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4a078669cf42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bc0074ba14b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a89d5eae74e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003ca5c2b46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9734b26944a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43776a0f844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4f7c7c93d4b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6bf3a2ba746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MOSS MAXIMA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MAXIMA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 MAXIMA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MAXIMA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MAXIMA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MAXIMA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75 167 981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1 159 197 880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1 162 761 268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MAXIMA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ISABELLE GRØNNEBERG RINGNES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MAXIMA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NSV Invest AS, 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936 703 712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MAXIMA AS</a:t>
            </a:r>
          </a:p>
        </p:txBody>
      </p:sp>
    </p:spTree>
  </p:cSld>
  <p:clrMapOvr>
    <a:masterClrMapping xmlns:a="http://schemas.openxmlformats.org/drawingml/2006/main"/>
  </p:clrMapOvr>
</p:sld>
</file>