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bb502e31246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035150eef4ddc"/>
  </p:sldMasterIdLst>
  <p:sldIdLst>
    <p:sldId xmlns:r="http://schemas.openxmlformats.org/officeDocument/2006/relationships" id="256" r:id="Reb009909d02f43a6"/>
    <p:sldId xmlns:r="http://schemas.openxmlformats.org/officeDocument/2006/relationships" id="257" r:id="R3accf4bbc93f4f50"/>
    <p:sldId xmlns:r="http://schemas.openxmlformats.org/officeDocument/2006/relationships" id="258" r:id="R12e73790531a4b38"/>
    <p:sldId xmlns:r="http://schemas.openxmlformats.org/officeDocument/2006/relationships" id="259" r:id="Rb31ea4b5ee054de0"/>
    <p:sldId xmlns:r="http://schemas.openxmlformats.org/officeDocument/2006/relationships" id="260" r:id="Reb5532510a8a4d1d"/>
    <p:sldId xmlns:r="http://schemas.openxmlformats.org/officeDocument/2006/relationships" id="261" r:id="R929c921e40044f77"/>
    <p:sldId xmlns:r="http://schemas.openxmlformats.org/officeDocument/2006/relationships" id="262" r:id="Re961462fbf72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035150eef4ddc" /><Relationship Type="http://schemas.openxmlformats.org/officeDocument/2006/relationships/slide" Target="/ppt/slides/slide1.xml" Id="Reb009909d02f43a6" /><Relationship Type="http://schemas.openxmlformats.org/officeDocument/2006/relationships/slide" Target="/ppt/slides/slide2.xml" Id="R3accf4bbc93f4f50" /><Relationship Type="http://schemas.openxmlformats.org/officeDocument/2006/relationships/slide" Target="/ppt/slides/slide3.xml" Id="R12e73790531a4b38" /><Relationship Type="http://schemas.openxmlformats.org/officeDocument/2006/relationships/slide" Target="/ppt/slides/slide4.xml" Id="Rb31ea4b5ee054de0" /><Relationship Type="http://schemas.openxmlformats.org/officeDocument/2006/relationships/slide" Target="/ppt/slides/slide5.xml" Id="Reb5532510a8a4d1d" /><Relationship Type="http://schemas.openxmlformats.org/officeDocument/2006/relationships/slide" Target="/ppt/slides/slide6.xml" Id="R929c921e40044f77" /><Relationship Type="http://schemas.openxmlformats.org/officeDocument/2006/relationships/slide" Target="/ppt/slides/slide7.xml" Id="Re961462fbf72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e66308caf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ac95c34f24096" /><Relationship Type="http://schemas.openxmlformats.org/officeDocument/2006/relationships/theme" Target="/ppt/slideMasters/theme/theme1.xml" Id="R980457a7e31149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ac95c34f2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3e4fb20f4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462ffa8954e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7b4d3d44e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fb118d79c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d61746f25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cff81b65b47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2748a544f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KORREKT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KORREKT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21 037 981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21 063 713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SMØRDAL LILLESTØL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KORREKT INVEST AS</a:t>
            </a:r>
          </a:p>
        </p:txBody>
      </p:sp>
    </p:spTree>
  </p:cSld>
  <p:clrMapOvr>
    <a:masterClrMapping xmlns:a="http://schemas.openxmlformats.org/drawingml/2006/main"/>
  </p:clrMapOvr>
</p:sld>
</file>