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1bb275e52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717dad8584a2a"/>
  </p:sldMasterIdLst>
  <p:sldIdLst>
    <p:sldId xmlns:r="http://schemas.openxmlformats.org/officeDocument/2006/relationships" id="256" r:id="R4a5185dc1fe74de4"/>
    <p:sldId xmlns:r="http://schemas.openxmlformats.org/officeDocument/2006/relationships" id="257" r:id="R9b029a0939c04bca"/>
    <p:sldId xmlns:r="http://schemas.openxmlformats.org/officeDocument/2006/relationships" id="258" r:id="Rdce62c3b94e0485d"/>
    <p:sldId xmlns:r="http://schemas.openxmlformats.org/officeDocument/2006/relationships" id="259" r:id="R4d3e41f4f6c54a1a"/>
    <p:sldId xmlns:r="http://schemas.openxmlformats.org/officeDocument/2006/relationships" id="260" r:id="Rd9c4214de9964add"/>
    <p:sldId xmlns:r="http://schemas.openxmlformats.org/officeDocument/2006/relationships" id="261" r:id="Rfd629683c1ec46ae"/>
    <p:sldId xmlns:r="http://schemas.openxmlformats.org/officeDocument/2006/relationships" id="262" r:id="Rdcff26a3f87f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717dad8584a2a" /><Relationship Type="http://schemas.openxmlformats.org/officeDocument/2006/relationships/slide" Target="/ppt/slides/slide1.xml" Id="R4a5185dc1fe74de4" /><Relationship Type="http://schemas.openxmlformats.org/officeDocument/2006/relationships/slide" Target="/ppt/slides/slide2.xml" Id="R9b029a0939c04bca" /><Relationship Type="http://schemas.openxmlformats.org/officeDocument/2006/relationships/slide" Target="/ppt/slides/slide3.xml" Id="Rdce62c3b94e0485d" /><Relationship Type="http://schemas.openxmlformats.org/officeDocument/2006/relationships/slide" Target="/ppt/slides/slide4.xml" Id="R4d3e41f4f6c54a1a" /><Relationship Type="http://schemas.openxmlformats.org/officeDocument/2006/relationships/slide" Target="/ppt/slides/slide5.xml" Id="Rd9c4214de9964add" /><Relationship Type="http://schemas.openxmlformats.org/officeDocument/2006/relationships/slide" Target="/ppt/slides/slide6.xml" Id="Rfd629683c1ec46ae" /><Relationship Type="http://schemas.openxmlformats.org/officeDocument/2006/relationships/slide" Target="/ppt/slides/slide7.xml" Id="Rdcff26a3f87f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daa83e69c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48b7b1db419c" /><Relationship Type="http://schemas.openxmlformats.org/officeDocument/2006/relationships/theme" Target="/ppt/slideMasters/theme/theme1.xml" Id="R531ef38ce5d6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348b7b1db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42c1cfac3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5b2512ca2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dbfd0fa15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8772fcacb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044c45f6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8dc5dd8fb40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91edfb12c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PINAKKEL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PINAKKEL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21 037 982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21 063 714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OLE-JAKOB SMØRDAL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Fjelltunvegen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