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34efada5a6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f5d2b7b40048dc"/>
  </p:sldMasterIdLst>
  <p:sldIdLst>
    <p:sldId xmlns:r="http://schemas.openxmlformats.org/officeDocument/2006/relationships" id="256" r:id="R1fa631ba079c4f00"/>
    <p:sldId xmlns:r="http://schemas.openxmlformats.org/officeDocument/2006/relationships" id="257" r:id="R52bd16e6a14e4509"/>
    <p:sldId xmlns:r="http://schemas.openxmlformats.org/officeDocument/2006/relationships" id="258" r:id="R54a86423917b48f1"/>
    <p:sldId xmlns:r="http://schemas.openxmlformats.org/officeDocument/2006/relationships" id="259" r:id="Ref37fec805894ea2"/>
    <p:sldId xmlns:r="http://schemas.openxmlformats.org/officeDocument/2006/relationships" id="260" r:id="Rcceb24b619b94511"/>
    <p:sldId xmlns:r="http://schemas.openxmlformats.org/officeDocument/2006/relationships" id="261" r:id="R7bd03c40c956449c"/>
    <p:sldId xmlns:r="http://schemas.openxmlformats.org/officeDocument/2006/relationships" id="262" r:id="R2b784230c11d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5d2b7b40048dc" /><Relationship Type="http://schemas.openxmlformats.org/officeDocument/2006/relationships/slide" Target="/ppt/slides/slide1.xml" Id="R1fa631ba079c4f00" /><Relationship Type="http://schemas.openxmlformats.org/officeDocument/2006/relationships/slide" Target="/ppt/slides/slide2.xml" Id="R52bd16e6a14e4509" /><Relationship Type="http://schemas.openxmlformats.org/officeDocument/2006/relationships/slide" Target="/ppt/slides/slide3.xml" Id="R54a86423917b48f1" /><Relationship Type="http://schemas.openxmlformats.org/officeDocument/2006/relationships/slide" Target="/ppt/slides/slide4.xml" Id="Ref37fec805894ea2" /><Relationship Type="http://schemas.openxmlformats.org/officeDocument/2006/relationships/slide" Target="/ppt/slides/slide5.xml" Id="Rcceb24b619b94511" /><Relationship Type="http://schemas.openxmlformats.org/officeDocument/2006/relationships/slide" Target="/ppt/slides/slide6.xml" Id="R7bd03c40c956449c" /><Relationship Type="http://schemas.openxmlformats.org/officeDocument/2006/relationships/slide" Target="/ppt/slides/slide7.xml" Id="R2b784230c11d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fd5ec22864e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411942154add" /><Relationship Type="http://schemas.openxmlformats.org/officeDocument/2006/relationships/theme" Target="/ppt/slideMasters/theme/theme1.xml" Id="R03fdd5835f24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e41194215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19cc79cf46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4d389f27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cee580a5d4d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9ed3d3cad41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1be407b4a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02c57b7b548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f9c8a37c949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DAG-NY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DAG-NY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9 237 765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12 731 174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JJR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LIRAA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RIRA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936 646 980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DAG-NY AS</a:t>
            </a:r>
          </a:p>
        </p:txBody>
      </p:sp>
    </p:spTree>
  </p:cSld>
  <p:clrMapOvr>
    <a:masterClrMapping xmlns:a="http://schemas.openxmlformats.org/drawingml/2006/main"/>
  </p:clrMapOvr>
</p:sld>
</file>