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21cbdc59d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1b68171c54dfb"/>
  </p:sldMasterIdLst>
  <p:sldIdLst>
    <p:sldId xmlns:r="http://schemas.openxmlformats.org/officeDocument/2006/relationships" id="256" r:id="R090bbca103fb43b8"/>
    <p:sldId xmlns:r="http://schemas.openxmlformats.org/officeDocument/2006/relationships" id="257" r:id="R7ea2b22b8bca4497"/>
    <p:sldId xmlns:r="http://schemas.openxmlformats.org/officeDocument/2006/relationships" id="258" r:id="R5464ffaaad91434e"/>
    <p:sldId xmlns:r="http://schemas.openxmlformats.org/officeDocument/2006/relationships" id="259" r:id="R32cecf131bac4196"/>
    <p:sldId xmlns:r="http://schemas.openxmlformats.org/officeDocument/2006/relationships" id="260" r:id="R0cd848322b74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1b68171c54dfb" /><Relationship Type="http://schemas.openxmlformats.org/officeDocument/2006/relationships/slide" Target="/ppt/slides/slide1.xml" Id="R090bbca103fb43b8" /><Relationship Type="http://schemas.openxmlformats.org/officeDocument/2006/relationships/slide" Target="/ppt/slides/slide2.xml" Id="R7ea2b22b8bca4497" /><Relationship Type="http://schemas.openxmlformats.org/officeDocument/2006/relationships/slide" Target="/ppt/slides/slide3.xml" Id="R5464ffaaad91434e" /><Relationship Type="http://schemas.openxmlformats.org/officeDocument/2006/relationships/slide" Target="/ppt/slides/slide4.xml" Id="R32cecf131bac4196" /><Relationship Type="http://schemas.openxmlformats.org/officeDocument/2006/relationships/slide" Target="/ppt/slides/slide5.xml" Id="R0cd848322b74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b1e301212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64a7483494158" /><Relationship Type="http://schemas.openxmlformats.org/officeDocument/2006/relationships/theme" Target="/ppt/slideMasters/theme/theme1.xml" Id="R7bf3de2bcd53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64a748349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28add5087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f6d535ec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7a4043cf3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38501513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82c0d881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