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910ba1eae74c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67fa671ce84439"/>
  </p:sldMasterIdLst>
  <p:sldIdLst>
    <p:sldId xmlns:r="http://schemas.openxmlformats.org/officeDocument/2006/relationships" id="256" r:id="R8fa7483f19664cd4"/>
    <p:sldId xmlns:r="http://schemas.openxmlformats.org/officeDocument/2006/relationships" id="257" r:id="Ra1e22cf3e9444686"/>
    <p:sldId xmlns:r="http://schemas.openxmlformats.org/officeDocument/2006/relationships" id="258" r:id="R896f98e0e8754438"/>
    <p:sldId xmlns:r="http://schemas.openxmlformats.org/officeDocument/2006/relationships" id="259" r:id="R70b9838e497e409e"/>
    <p:sldId xmlns:r="http://schemas.openxmlformats.org/officeDocument/2006/relationships" id="260" r:id="Rb0ebdb97a14e47c9"/>
    <p:sldId xmlns:r="http://schemas.openxmlformats.org/officeDocument/2006/relationships" id="261" r:id="Ra5e5603ff18747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67fa671ce84439" /><Relationship Type="http://schemas.openxmlformats.org/officeDocument/2006/relationships/slide" Target="/ppt/slides/slide1.xml" Id="R8fa7483f19664cd4" /><Relationship Type="http://schemas.openxmlformats.org/officeDocument/2006/relationships/slide" Target="/ppt/slides/slide2.xml" Id="Ra1e22cf3e9444686" /><Relationship Type="http://schemas.openxmlformats.org/officeDocument/2006/relationships/slide" Target="/ppt/slides/slide3.xml" Id="R896f98e0e8754438" /><Relationship Type="http://schemas.openxmlformats.org/officeDocument/2006/relationships/slide" Target="/ppt/slides/slide4.xml" Id="R70b9838e497e409e" /><Relationship Type="http://schemas.openxmlformats.org/officeDocument/2006/relationships/slide" Target="/ppt/slides/slide5.xml" Id="Rb0ebdb97a14e47c9" /><Relationship Type="http://schemas.openxmlformats.org/officeDocument/2006/relationships/slide" Target="/ppt/slides/slide6.xml" Id="Ra5e5603ff18747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c6540e628d48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6a554aaa24fdf" /><Relationship Type="http://schemas.openxmlformats.org/officeDocument/2006/relationships/theme" Target="/ppt/slideMasters/theme/theme1.xml" Id="R124d8f5a657c42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46a554aaa24f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14f6a43934b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124defb6d48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8d48799fb4c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be0d5d64545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5aca23b3d43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f7aa9e16a4d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STATERA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STATERA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STATERA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STATERA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STATERA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STATERA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Rindalslina 879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6657 Rindal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936 597 033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STATERA ØKONOMI AS</a:t>
            </a:r>
          </a:p>
        </p:txBody>
      </p:sp>
    </p:spTree>
  </p:cSld>
  <p:clrMapOvr>
    <a:masterClrMapping xmlns:a="http://schemas.openxmlformats.org/drawingml/2006/main"/>
  </p:clrMapOvr>
</p:sld>
</file>