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1790bb41de4b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5ceee5b21a41eb"/>
  </p:sldMasterIdLst>
  <p:sldIdLst>
    <p:sldId xmlns:r="http://schemas.openxmlformats.org/officeDocument/2006/relationships" id="256" r:id="Ra652abcba9e34a3f"/>
    <p:sldId xmlns:r="http://schemas.openxmlformats.org/officeDocument/2006/relationships" id="257" r:id="Rdde9cf81ca734057"/>
    <p:sldId xmlns:r="http://schemas.openxmlformats.org/officeDocument/2006/relationships" id="258" r:id="R71f5d2857d254ef4"/>
    <p:sldId xmlns:r="http://schemas.openxmlformats.org/officeDocument/2006/relationships" id="259" r:id="Rca80e6fd25da45e8"/>
    <p:sldId xmlns:r="http://schemas.openxmlformats.org/officeDocument/2006/relationships" id="260" r:id="Rf23bbe523db74aaf"/>
    <p:sldId xmlns:r="http://schemas.openxmlformats.org/officeDocument/2006/relationships" id="261" r:id="R2ea036f90ee94649"/>
    <p:sldId xmlns:r="http://schemas.openxmlformats.org/officeDocument/2006/relationships" id="262" r:id="R566ef63bb28345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ceee5b21a41eb" /><Relationship Type="http://schemas.openxmlformats.org/officeDocument/2006/relationships/slide" Target="/ppt/slides/slide1.xml" Id="Ra652abcba9e34a3f" /><Relationship Type="http://schemas.openxmlformats.org/officeDocument/2006/relationships/slide" Target="/ppt/slides/slide2.xml" Id="Rdde9cf81ca734057" /><Relationship Type="http://schemas.openxmlformats.org/officeDocument/2006/relationships/slide" Target="/ppt/slides/slide3.xml" Id="R71f5d2857d254ef4" /><Relationship Type="http://schemas.openxmlformats.org/officeDocument/2006/relationships/slide" Target="/ppt/slides/slide4.xml" Id="Rca80e6fd25da45e8" /><Relationship Type="http://schemas.openxmlformats.org/officeDocument/2006/relationships/slide" Target="/ppt/slides/slide5.xml" Id="Rf23bbe523db74aaf" /><Relationship Type="http://schemas.openxmlformats.org/officeDocument/2006/relationships/slide" Target="/ppt/slides/slide6.xml" Id="R2ea036f90ee94649" /><Relationship Type="http://schemas.openxmlformats.org/officeDocument/2006/relationships/slide" Target="/ppt/slides/slide7.xml" Id="R566ef63bb28345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8ef41865940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95dbf760f44af" /><Relationship Type="http://schemas.openxmlformats.org/officeDocument/2006/relationships/theme" Target="/ppt/slideMasters/theme/theme1.xml" Id="Rebc1d67e4e684f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295dbf760f44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5ac78c8ad4a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d88a0981048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63bf7a5e044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73aca1d1c48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8827d7b764a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f9363825045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05190ba6e49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KROGSTAD FAM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KROGSTAD 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 FAM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KROGSTAD 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KROGSTAD 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KROGSTAD 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55 604 373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66 426 720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69 463 523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KROGSTAD 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KROGSTAD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OLAV KROGSTAD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KROGSTAD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 K HOLDING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KROGSTAD 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936 544 428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KROGSTAD FAM HOLDING AS</a:t>
            </a:r>
          </a:p>
        </p:txBody>
      </p:sp>
    </p:spTree>
  </p:cSld>
  <p:clrMapOvr>
    <a:masterClrMapping xmlns:a="http://schemas.openxmlformats.org/drawingml/2006/main"/>
  </p:clrMapOvr>
</p:sld>
</file>