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648da2da1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259e66a334c03"/>
  </p:sldMasterIdLst>
  <p:sldIdLst>
    <p:sldId xmlns:r="http://schemas.openxmlformats.org/officeDocument/2006/relationships" id="256" r:id="Rbe634463ab9945d5"/>
    <p:sldId xmlns:r="http://schemas.openxmlformats.org/officeDocument/2006/relationships" id="257" r:id="Rd3fcdbe26e194171"/>
    <p:sldId xmlns:r="http://schemas.openxmlformats.org/officeDocument/2006/relationships" id="258" r:id="Rb9d652f26917478d"/>
    <p:sldId xmlns:r="http://schemas.openxmlformats.org/officeDocument/2006/relationships" id="259" r:id="R242330a9885145d2"/>
    <p:sldId xmlns:r="http://schemas.openxmlformats.org/officeDocument/2006/relationships" id="260" r:id="R517ec28118124c16"/>
    <p:sldId xmlns:r="http://schemas.openxmlformats.org/officeDocument/2006/relationships" id="261" r:id="Rd8afab3efb2e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259e66a334c03" /><Relationship Type="http://schemas.openxmlformats.org/officeDocument/2006/relationships/slide" Target="/ppt/slides/slide1.xml" Id="Rbe634463ab9945d5" /><Relationship Type="http://schemas.openxmlformats.org/officeDocument/2006/relationships/slide" Target="/ppt/slides/slide2.xml" Id="Rd3fcdbe26e194171" /><Relationship Type="http://schemas.openxmlformats.org/officeDocument/2006/relationships/slide" Target="/ppt/slides/slide3.xml" Id="Rb9d652f26917478d" /><Relationship Type="http://schemas.openxmlformats.org/officeDocument/2006/relationships/slide" Target="/ppt/slides/slide4.xml" Id="R242330a9885145d2" /><Relationship Type="http://schemas.openxmlformats.org/officeDocument/2006/relationships/slide" Target="/ppt/slides/slide5.xml" Id="R517ec28118124c16" /><Relationship Type="http://schemas.openxmlformats.org/officeDocument/2006/relationships/slide" Target="/ppt/slides/slide6.xml" Id="Rd8afab3efb2e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bf9a85ded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a58183274de2" /><Relationship Type="http://schemas.openxmlformats.org/officeDocument/2006/relationships/theme" Target="/ppt/slideMasters/theme/theme1.xml" Id="Ra86e4e6b0b32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9a5818327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e502f793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f8155c5c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e277aab0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e5c31441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923ade90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ef3f2795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