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1a7cdd69344a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dc208731504e81"/>
  </p:sldMasterIdLst>
  <p:sldIdLst>
    <p:sldId xmlns:r="http://schemas.openxmlformats.org/officeDocument/2006/relationships" id="256" r:id="R03f0738b1ad3442e"/>
    <p:sldId xmlns:r="http://schemas.openxmlformats.org/officeDocument/2006/relationships" id="257" r:id="R64155edb4c6842e3"/>
    <p:sldId xmlns:r="http://schemas.openxmlformats.org/officeDocument/2006/relationships" id="258" r:id="Rcfacc850a8d243e2"/>
    <p:sldId xmlns:r="http://schemas.openxmlformats.org/officeDocument/2006/relationships" id="259" r:id="Rc8a3f192f82a4034"/>
    <p:sldId xmlns:r="http://schemas.openxmlformats.org/officeDocument/2006/relationships" id="260" r:id="R172ad8f6f5554a1a"/>
    <p:sldId xmlns:r="http://schemas.openxmlformats.org/officeDocument/2006/relationships" id="261" r:id="Rfeb0359806ac402e"/>
    <p:sldId xmlns:r="http://schemas.openxmlformats.org/officeDocument/2006/relationships" id="262" r:id="R88ae73eea0ad40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dc208731504e81" /><Relationship Type="http://schemas.openxmlformats.org/officeDocument/2006/relationships/slide" Target="/ppt/slides/slide1.xml" Id="R03f0738b1ad3442e" /><Relationship Type="http://schemas.openxmlformats.org/officeDocument/2006/relationships/slide" Target="/ppt/slides/slide2.xml" Id="R64155edb4c6842e3" /><Relationship Type="http://schemas.openxmlformats.org/officeDocument/2006/relationships/slide" Target="/ppt/slides/slide3.xml" Id="Rcfacc850a8d243e2" /><Relationship Type="http://schemas.openxmlformats.org/officeDocument/2006/relationships/slide" Target="/ppt/slides/slide4.xml" Id="Rc8a3f192f82a4034" /><Relationship Type="http://schemas.openxmlformats.org/officeDocument/2006/relationships/slide" Target="/ppt/slides/slide5.xml" Id="R172ad8f6f5554a1a" /><Relationship Type="http://schemas.openxmlformats.org/officeDocument/2006/relationships/slide" Target="/ppt/slides/slide6.xml" Id="Rfeb0359806ac402e" /><Relationship Type="http://schemas.openxmlformats.org/officeDocument/2006/relationships/slide" Target="/ppt/slides/slide7.xml" Id="R88ae73eea0ad40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6985ec95344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d215a3abb4754" /><Relationship Type="http://schemas.openxmlformats.org/officeDocument/2006/relationships/theme" Target="/ppt/slideMasters/theme/theme1.xml" Id="Rc979bbd0f1234a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dd215a3abb47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64d4be45548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e41d8ddb545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0046d9f5b41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cbffa572b4c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dcfed857e4e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054b552654c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11d847fdd48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TRINTO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TRINTO GRUPPEN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12 475 080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32 208 553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66 398 623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ISCAP AS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ANDROMEDA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ØSTHAGEN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Truls Skaugen, Østhagvegen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2387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34 17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936 409 180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