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f3d82c209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dcaa92a38469e"/>
  </p:sldMasterIdLst>
  <p:sldIdLst>
    <p:sldId xmlns:r="http://schemas.openxmlformats.org/officeDocument/2006/relationships" id="256" r:id="R402f31a935374539"/>
    <p:sldId xmlns:r="http://schemas.openxmlformats.org/officeDocument/2006/relationships" id="257" r:id="R8601b4b6dd844148"/>
    <p:sldId xmlns:r="http://schemas.openxmlformats.org/officeDocument/2006/relationships" id="258" r:id="R9778c42b270343c8"/>
    <p:sldId xmlns:r="http://schemas.openxmlformats.org/officeDocument/2006/relationships" id="259" r:id="R0980f0209a7f4bef"/>
    <p:sldId xmlns:r="http://schemas.openxmlformats.org/officeDocument/2006/relationships" id="260" r:id="R3ae1c4e3976742bb"/>
    <p:sldId xmlns:r="http://schemas.openxmlformats.org/officeDocument/2006/relationships" id="261" r:id="R98b4be379b21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dcaa92a38469e" /><Relationship Type="http://schemas.openxmlformats.org/officeDocument/2006/relationships/slide" Target="/ppt/slides/slide1.xml" Id="R402f31a935374539" /><Relationship Type="http://schemas.openxmlformats.org/officeDocument/2006/relationships/slide" Target="/ppt/slides/slide2.xml" Id="R8601b4b6dd844148" /><Relationship Type="http://schemas.openxmlformats.org/officeDocument/2006/relationships/slide" Target="/ppt/slides/slide3.xml" Id="R9778c42b270343c8" /><Relationship Type="http://schemas.openxmlformats.org/officeDocument/2006/relationships/slide" Target="/ppt/slides/slide4.xml" Id="R0980f0209a7f4bef" /><Relationship Type="http://schemas.openxmlformats.org/officeDocument/2006/relationships/slide" Target="/ppt/slides/slide5.xml" Id="R3ae1c4e3976742bb" /><Relationship Type="http://schemas.openxmlformats.org/officeDocument/2006/relationships/slide" Target="/ppt/slides/slide6.xml" Id="R98b4be379b21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a63ea646c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1c60cf6848ec" /><Relationship Type="http://schemas.openxmlformats.org/officeDocument/2006/relationships/theme" Target="/ppt/slideMasters/theme/theme1.xml" Id="Re2662c23c8bc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b1c60cf68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18b827ee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db36226c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cc691b26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66164e66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62e6c468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17954130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